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52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4" r:id="rId8"/>
    <p:sldId id="263" r:id="rId9"/>
    <p:sldId id="265" r:id="rId10"/>
    <p:sldId id="266" r:id="rId11"/>
    <p:sldId id="269" r:id="rId12"/>
    <p:sldId id="270" r:id="rId13"/>
    <p:sldId id="271" r:id="rId14"/>
    <p:sldId id="273" r:id="rId15"/>
    <p:sldId id="274" r:id="rId16"/>
    <p:sldId id="275" r:id="rId17"/>
    <p:sldId id="277" r:id="rId18"/>
    <p:sldId id="257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F17213A-0450-4A84-B4BE-3F1B67DD787A}" type="doc">
      <dgm:prSet loTypeId="urn:microsoft.com/office/officeart/2005/8/layout/radial4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C9D8EE59-6AE3-423E-9D92-FB140503B5AE}">
      <dgm:prSet phldrT="[Text]"/>
      <dgm:spPr/>
      <dgm:t>
        <a:bodyPr/>
        <a:lstStyle/>
        <a:p>
          <a:r>
            <a:rPr lang="en-US" dirty="0"/>
            <a:t>BREAST LESION SEGMENTATION</a:t>
          </a:r>
          <a:endParaRPr lang="en-CA" dirty="0"/>
        </a:p>
      </dgm:t>
    </dgm:pt>
    <dgm:pt modelId="{EB595D87-36A0-4914-B99C-F12590B5E142}" type="parTrans" cxnId="{B4FE41A9-1EBC-4F22-902B-9A4D152DE2D4}">
      <dgm:prSet/>
      <dgm:spPr/>
      <dgm:t>
        <a:bodyPr/>
        <a:lstStyle/>
        <a:p>
          <a:endParaRPr lang="en-CA"/>
        </a:p>
      </dgm:t>
    </dgm:pt>
    <dgm:pt modelId="{178DFCBD-8C35-4215-99F1-968F019CCD7A}" type="sibTrans" cxnId="{B4FE41A9-1EBC-4F22-902B-9A4D152DE2D4}">
      <dgm:prSet/>
      <dgm:spPr/>
      <dgm:t>
        <a:bodyPr/>
        <a:lstStyle/>
        <a:p>
          <a:endParaRPr lang="en-CA"/>
        </a:p>
      </dgm:t>
    </dgm:pt>
    <dgm:pt modelId="{BE04330B-10F9-470A-ABB2-431A2F350B89}">
      <dgm:prSet phldrT="[Text]"/>
      <dgm:spPr/>
      <dgm:t>
        <a:bodyPr/>
        <a:lstStyle/>
        <a:p>
          <a:r>
            <a:rPr lang="en-US" dirty="0"/>
            <a:t>MAMOGRAPHY</a:t>
          </a:r>
          <a:endParaRPr lang="en-CA" dirty="0"/>
        </a:p>
      </dgm:t>
    </dgm:pt>
    <dgm:pt modelId="{44C107E2-1966-4042-B4CF-CAE476BBBA20}" type="parTrans" cxnId="{436BD28F-9D0F-40DF-A232-4503EFBDCF7D}">
      <dgm:prSet/>
      <dgm:spPr/>
      <dgm:t>
        <a:bodyPr/>
        <a:lstStyle/>
        <a:p>
          <a:endParaRPr lang="en-CA"/>
        </a:p>
      </dgm:t>
    </dgm:pt>
    <dgm:pt modelId="{8CEE9A65-0E9D-428F-A1F1-1E1DDD713A9A}" type="sibTrans" cxnId="{436BD28F-9D0F-40DF-A232-4503EFBDCF7D}">
      <dgm:prSet/>
      <dgm:spPr/>
      <dgm:t>
        <a:bodyPr/>
        <a:lstStyle/>
        <a:p>
          <a:endParaRPr lang="en-CA"/>
        </a:p>
      </dgm:t>
    </dgm:pt>
    <dgm:pt modelId="{965B78B7-AC0C-4685-802E-CBBAA73775A9}">
      <dgm:prSet phldrT="[Text]"/>
      <dgm:spPr/>
      <dgm:t>
        <a:bodyPr/>
        <a:lstStyle/>
        <a:p>
          <a:r>
            <a:rPr lang="en-US" dirty="0"/>
            <a:t>ULTRASOUND IMAGING</a:t>
          </a:r>
          <a:endParaRPr lang="en-CA" dirty="0"/>
        </a:p>
      </dgm:t>
    </dgm:pt>
    <dgm:pt modelId="{7E462CF9-4DC6-46DB-9590-0AB4592456E2}" type="parTrans" cxnId="{B093A555-6F0B-4752-9318-FD72941723B2}">
      <dgm:prSet/>
      <dgm:spPr/>
      <dgm:t>
        <a:bodyPr/>
        <a:lstStyle/>
        <a:p>
          <a:endParaRPr lang="en-CA"/>
        </a:p>
      </dgm:t>
    </dgm:pt>
    <dgm:pt modelId="{BF034B1E-6842-4029-9C44-DBC8F850C458}" type="sibTrans" cxnId="{B093A555-6F0B-4752-9318-FD72941723B2}">
      <dgm:prSet/>
      <dgm:spPr/>
      <dgm:t>
        <a:bodyPr/>
        <a:lstStyle/>
        <a:p>
          <a:endParaRPr lang="en-CA"/>
        </a:p>
      </dgm:t>
    </dgm:pt>
    <dgm:pt modelId="{BF6E99A5-AC30-4459-8349-7D01D74C0C0E}">
      <dgm:prSet phldrT="[Text]"/>
      <dgm:spPr/>
      <dgm:t>
        <a:bodyPr/>
        <a:lstStyle/>
        <a:p>
          <a:r>
            <a:rPr lang="en-US" dirty="0"/>
            <a:t>MAGNETIC RESONANCE IMAGE</a:t>
          </a:r>
          <a:endParaRPr lang="en-CA" dirty="0"/>
        </a:p>
      </dgm:t>
    </dgm:pt>
    <dgm:pt modelId="{414D354B-3DAE-4858-B829-5B8D5D9AA0FC}" type="parTrans" cxnId="{824739D9-E555-4F12-B63B-5245DAC55851}">
      <dgm:prSet/>
      <dgm:spPr/>
      <dgm:t>
        <a:bodyPr/>
        <a:lstStyle/>
        <a:p>
          <a:endParaRPr lang="en-CA"/>
        </a:p>
      </dgm:t>
    </dgm:pt>
    <dgm:pt modelId="{CF929432-6283-4D8A-8FAE-2475BEB0C71B}" type="sibTrans" cxnId="{824739D9-E555-4F12-B63B-5245DAC55851}">
      <dgm:prSet/>
      <dgm:spPr/>
      <dgm:t>
        <a:bodyPr/>
        <a:lstStyle/>
        <a:p>
          <a:endParaRPr lang="en-CA"/>
        </a:p>
      </dgm:t>
    </dgm:pt>
    <dgm:pt modelId="{9460B1E8-84A3-4440-9FA3-A5CAABD20626}" type="pres">
      <dgm:prSet presAssocID="{4F17213A-0450-4A84-B4BE-3F1B67DD787A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471E36ED-98F4-49B7-A919-61DBE1864C39}" type="pres">
      <dgm:prSet presAssocID="{C9D8EE59-6AE3-423E-9D92-FB140503B5AE}" presName="centerShape" presStyleLbl="node0" presStyleIdx="0" presStyleCnt="1"/>
      <dgm:spPr/>
    </dgm:pt>
    <dgm:pt modelId="{6B863872-333C-4354-ADE1-ACB6052AE636}" type="pres">
      <dgm:prSet presAssocID="{44C107E2-1966-4042-B4CF-CAE476BBBA20}" presName="parTrans" presStyleLbl="bgSibTrans2D1" presStyleIdx="0" presStyleCnt="3"/>
      <dgm:spPr/>
    </dgm:pt>
    <dgm:pt modelId="{AFC9F6D5-14D8-4408-9999-79B315A7482F}" type="pres">
      <dgm:prSet presAssocID="{BE04330B-10F9-470A-ABB2-431A2F350B89}" presName="node" presStyleLbl="node1" presStyleIdx="0" presStyleCnt="3">
        <dgm:presLayoutVars>
          <dgm:bulletEnabled val="1"/>
        </dgm:presLayoutVars>
      </dgm:prSet>
      <dgm:spPr/>
    </dgm:pt>
    <dgm:pt modelId="{C6C2A84A-8A7F-43AA-AEB6-A4FA9E0AFA4A}" type="pres">
      <dgm:prSet presAssocID="{7E462CF9-4DC6-46DB-9590-0AB4592456E2}" presName="parTrans" presStyleLbl="bgSibTrans2D1" presStyleIdx="1" presStyleCnt="3"/>
      <dgm:spPr/>
    </dgm:pt>
    <dgm:pt modelId="{393BF50B-F560-4A0E-A723-19DC459B9A44}" type="pres">
      <dgm:prSet presAssocID="{965B78B7-AC0C-4685-802E-CBBAA73775A9}" presName="node" presStyleLbl="node1" presStyleIdx="1" presStyleCnt="3">
        <dgm:presLayoutVars>
          <dgm:bulletEnabled val="1"/>
        </dgm:presLayoutVars>
      </dgm:prSet>
      <dgm:spPr/>
    </dgm:pt>
    <dgm:pt modelId="{3101DCF0-E3F6-4616-AF9D-82D8F3B4379B}" type="pres">
      <dgm:prSet presAssocID="{414D354B-3DAE-4858-B829-5B8D5D9AA0FC}" presName="parTrans" presStyleLbl="bgSibTrans2D1" presStyleIdx="2" presStyleCnt="3"/>
      <dgm:spPr/>
    </dgm:pt>
    <dgm:pt modelId="{091B5992-5449-4C30-A83A-8C0A91066F00}" type="pres">
      <dgm:prSet presAssocID="{BF6E99A5-AC30-4459-8349-7D01D74C0C0E}" presName="node" presStyleLbl="node1" presStyleIdx="2" presStyleCnt="3">
        <dgm:presLayoutVars>
          <dgm:bulletEnabled val="1"/>
        </dgm:presLayoutVars>
      </dgm:prSet>
      <dgm:spPr/>
    </dgm:pt>
  </dgm:ptLst>
  <dgm:cxnLst>
    <dgm:cxn modelId="{FEA40905-2C9F-4460-91BC-4413396CB1B5}" type="presOf" srcId="{7E462CF9-4DC6-46DB-9590-0AB4592456E2}" destId="{C6C2A84A-8A7F-43AA-AEB6-A4FA9E0AFA4A}" srcOrd="0" destOrd="0" presId="urn:microsoft.com/office/officeart/2005/8/layout/radial4"/>
    <dgm:cxn modelId="{89B11F06-DDBF-48A2-A6AB-F451BA0807F9}" type="presOf" srcId="{4F17213A-0450-4A84-B4BE-3F1B67DD787A}" destId="{9460B1E8-84A3-4440-9FA3-A5CAABD20626}" srcOrd="0" destOrd="0" presId="urn:microsoft.com/office/officeart/2005/8/layout/radial4"/>
    <dgm:cxn modelId="{863F0626-A18A-4680-A54D-6C7682CA1F96}" type="presOf" srcId="{965B78B7-AC0C-4685-802E-CBBAA73775A9}" destId="{393BF50B-F560-4A0E-A723-19DC459B9A44}" srcOrd="0" destOrd="0" presId="urn:microsoft.com/office/officeart/2005/8/layout/radial4"/>
    <dgm:cxn modelId="{F379C431-9514-4890-9164-86C63F02E53F}" type="presOf" srcId="{BF6E99A5-AC30-4459-8349-7D01D74C0C0E}" destId="{091B5992-5449-4C30-A83A-8C0A91066F00}" srcOrd="0" destOrd="0" presId="urn:microsoft.com/office/officeart/2005/8/layout/radial4"/>
    <dgm:cxn modelId="{4CCFA54F-817C-47CC-9175-9F558DA83006}" type="presOf" srcId="{C9D8EE59-6AE3-423E-9D92-FB140503B5AE}" destId="{471E36ED-98F4-49B7-A919-61DBE1864C39}" srcOrd="0" destOrd="0" presId="urn:microsoft.com/office/officeart/2005/8/layout/radial4"/>
    <dgm:cxn modelId="{B093A555-6F0B-4752-9318-FD72941723B2}" srcId="{C9D8EE59-6AE3-423E-9D92-FB140503B5AE}" destId="{965B78B7-AC0C-4685-802E-CBBAA73775A9}" srcOrd="1" destOrd="0" parTransId="{7E462CF9-4DC6-46DB-9590-0AB4592456E2}" sibTransId="{BF034B1E-6842-4029-9C44-DBC8F850C458}"/>
    <dgm:cxn modelId="{436BD28F-9D0F-40DF-A232-4503EFBDCF7D}" srcId="{C9D8EE59-6AE3-423E-9D92-FB140503B5AE}" destId="{BE04330B-10F9-470A-ABB2-431A2F350B89}" srcOrd="0" destOrd="0" parTransId="{44C107E2-1966-4042-B4CF-CAE476BBBA20}" sibTransId="{8CEE9A65-0E9D-428F-A1F1-1E1DDD713A9A}"/>
    <dgm:cxn modelId="{B4FE41A9-1EBC-4F22-902B-9A4D152DE2D4}" srcId="{4F17213A-0450-4A84-B4BE-3F1B67DD787A}" destId="{C9D8EE59-6AE3-423E-9D92-FB140503B5AE}" srcOrd="0" destOrd="0" parTransId="{EB595D87-36A0-4914-B99C-F12590B5E142}" sibTransId="{178DFCBD-8C35-4215-99F1-968F019CCD7A}"/>
    <dgm:cxn modelId="{2F63D4D4-9EDE-4109-8CC6-FE44E13094C4}" type="presOf" srcId="{414D354B-3DAE-4858-B829-5B8D5D9AA0FC}" destId="{3101DCF0-E3F6-4616-AF9D-82D8F3B4379B}" srcOrd="0" destOrd="0" presId="urn:microsoft.com/office/officeart/2005/8/layout/radial4"/>
    <dgm:cxn modelId="{824739D9-E555-4F12-B63B-5245DAC55851}" srcId="{C9D8EE59-6AE3-423E-9D92-FB140503B5AE}" destId="{BF6E99A5-AC30-4459-8349-7D01D74C0C0E}" srcOrd="2" destOrd="0" parTransId="{414D354B-3DAE-4858-B829-5B8D5D9AA0FC}" sibTransId="{CF929432-6283-4D8A-8FAE-2475BEB0C71B}"/>
    <dgm:cxn modelId="{C919A4E0-FC9D-4DC9-BFD6-52D15C8D97D1}" type="presOf" srcId="{BE04330B-10F9-470A-ABB2-431A2F350B89}" destId="{AFC9F6D5-14D8-4408-9999-79B315A7482F}" srcOrd="0" destOrd="0" presId="urn:microsoft.com/office/officeart/2005/8/layout/radial4"/>
    <dgm:cxn modelId="{E4B235FE-7CEF-4A1C-ABB6-70BFC372A18A}" type="presOf" srcId="{44C107E2-1966-4042-B4CF-CAE476BBBA20}" destId="{6B863872-333C-4354-ADE1-ACB6052AE636}" srcOrd="0" destOrd="0" presId="urn:microsoft.com/office/officeart/2005/8/layout/radial4"/>
    <dgm:cxn modelId="{541F5367-D6C1-48C8-8EF7-8B849EBCE277}" type="presParOf" srcId="{9460B1E8-84A3-4440-9FA3-A5CAABD20626}" destId="{471E36ED-98F4-49B7-A919-61DBE1864C39}" srcOrd="0" destOrd="0" presId="urn:microsoft.com/office/officeart/2005/8/layout/radial4"/>
    <dgm:cxn modelId="{1BEDAAF0-16F2-4253-A3F4-FB4E95FAC888}" type="presParOf" srcId="{9460B1E8-84A3-4440-9FA3-A5CAABD20626}" destId="{6B863872-333C-4354-ADE1-ACB6052AE636}" srcOrd="1" destOrd="0" presId="urn:microsoft.com/office/officeart/2005/8/layout/radial4"/>
    <dgm:cxn modelId="{6485903E-B257-4580-B30A-299EA4A7D540}" type="presParOf" srcId="{9460B1E8-84A3-4440-9FA3-A5CAABD20626}" destId="{AFC9F6D5-14D8-4408-9999-79B315A7482F}" srcOrd="2" destOrd="0" presId="urn:microsoft.com/office/officeart/2005/8/layout/radial4"/>
    <dgm:cxn modelId="{BAEC2D85-4DE1-4493-96C6-14362D0D37A4}" type="presParOf" srcId="{9460B1E8-84A3-4440-9FA3-A5CAABD20626}" destId="{C6C2A84A-8A7F-43AA-AEB6-A4FA9E0AFA4A}" srcOrd="3" destOrd="0" presId="urn:microsoft.com/office/officeart/2005/8/layout/radial4"/>
    <dgm:cxn modelId="{D9D62C13-6EB4-47E4-91F3-DD28B79CCDFB}" type="presParOf" srcId="{9460B1E8-84A3-4440-9FA3-A5CAABD20626}" destId="{393BF50B-F560-4A0E-A723-19DC459B9A44}" srcOrd="4" destOrd="0" presId="urn:microsoft.com/office/officeart/2005/8/layout/radial4"/>
    <dgm:cxn modelId="{29557936-C9DC-4E61-B1EE-4024537462DD}" type="presParOf" srcId="{9460B1E8-84A3-4440-9FA3-A5CAABD20626}" destId="{3101DCF0-E3F6-4616-AF9D-82D8F3B4379B}" srcOrd="5" destOrd="0" presId="urn:microsoft.com/office/officeart/2005/8/layout/radial4"/>
    <dgm:cxn modelId="{C28E5A63-5F88-4427-B042-E4008FDB6D82}" type="presParOf" srcId="{9460B1E8-84A3-4440-9FA3-A5CAABD20626}" destId="{091B5992-5449-4C30-A83A-8C0A91066F00}" srcOrd="6" destOrd="0" presId="urn:microsoft.com/office/officeart/2005/8/layout/radial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D122505-ACE3-44FE-82B2-9A9BA4DAB972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58E9317B-3162-4522-A8EF-972E12BABD2E}">
      <dgm:prSet phldrT="[Text]"/>
      <dgm:spPr/>
      <dgm:t>
        <a:bodyPr/>
        <a:lstStyle/>
        <a:p>
          <a:r>
            <a:rPr lang="en-US" dirty="0"/>
            <a:t>Preprocessing</a:t>
          </a:r>
          <a:endParaRPr lang="en-CA" dirty="0"/>
        </a:p>
      </dgm:t>
    </dgm:pt>
    <dgm:pt modelId="{5532FF14-70B5-4BB7-8F14-2ED43D966D3B}" type="parTrans" cxnId="{59150971-F328-4EEE-A9D7-F6637738CD0B}">
      <dgm:prSet/>
      <dgm:spPr/>
      <dgm:t>
        <a:bodyPr/>
        <a:lstStyle/>
        <a:p>
          <a:endParaRPr lang="en-CA"/>
        </a:p>
      </dgm:t>
    </dgm:pt>
    <dgm:pt modelId="{F0B02DFF-EFDB-41B2-8870-21DEC5C757D5}" type="sibTrans" cxnId="{59150971-F328-4EEE-A9D7-F6637738CD0B}">
      <dgm:prSet/>
      <dgm:spPr/>
      <dgm:t>
        <a:bodyPr/>
        <a:lstStyle/>
        <a:p>
          <a:endParaRPr lang="en-CA"/>
        </a:p>
      </dgm:t>
    </dgm:pt>
    <dgm:pt modelId="{7211740E-13FB-4637-9950-45550CEEEEF3}">
      <dgm:prSet phldrT="[Text]"/>
      <dgm:spPr/>
      <dgm:t>
        <a:bodyPr/>
        <a:lstStyle/>
        <a:p>
          <a:r>
            <a:rPr lang="en-US" dirty="0"/>
            <a:t>Contrast Stretching</a:t>
          </a:r>
          <a:endParaRPr lang="en-CA" dirty="0"/>
        </a:p>
      </dgm:t>
    </dgm:pt>
    <dgm:pt modelId="{DAA7028E-E66C-436C-AC16-87F715A11DED}" type="parTrans" cxnId="{556D90ED-78FD-4B41-ABDF-75A0346B4112}">
      <dgm:prSet/>
      <dgm:spPr/>
      <dgm:t>
        <a:bodyPr/>
        <a:lstStyle/>
        <a:p>
          <a:endParaRPr lang="en-CA"/>
        </a:p>
      </dgm:t>
    </dgm:pt>
    <dgm:pt modelId="{9E58DFF2-D7C7-49EE-8003-A705CF605985}" type="sibTrans" cxnId="{556D90ED-78FD-4B41-ABDF-75A0346B4112}">
      <dgm:prSet/>
      <dgm:spPr/>
      <dgm:t>
        <a:bodyPr/>
        <a:lstStyle/>
        <a:p>
          <a:endParaRPr lang="en-CA"/>
        </a:p>
      </dgm:t>
    </dgm:pt>
    <dgm:pt modelId="{24EC95D4-9870-4909-8880-70940A27CB77}">
      <dgm:prSet phldrT="[Text]"/>
      <dgm:spPr/>
      <dgm:t>
        <a:bodyPr/>
        <a:lstStyle/>
        <a:p>
          <a:r>
            <a:rPr lang="en-US" dirty="0"/>
            <a:t>Segmentation</a:t>
          </a:r>
          <a:endParaRPr lang="en-CA" dirty="0"/>
        </a:p>
      </dgm:t>
    </dgm:pt>
    <dgm:pt modelId="{5A4BAEB6-5AE4-41EC-8118-657754F11745}" type="parTrans" cxnId="{DA1AFD86-C933-4367-8472-739897FCC883}">
      <dgm:prSet/>
      <dgm:spPr/>
      <dgm:t>
        <a:bodyPr/>
        <a:lstStyle/>
        <a:p>
          <a:endParaRPr lang="en-CA"/>
        </a:p>
      </dgm:t>
    </dgm:pt>
    <dgm:pt modelId="{DC2644E1-805A-4D73-9B8C-8DEAB4FFE96A}" type="sibTrans" cxnId="{DA1AFD86-C933-4367-8472-739897FCC883}">
      <dgm:prSet/>
      <dgm:spPr/>
      <dgm:t>
        <a:bodyPr/>
        <a:lstStyle/>
        <a:p>
          <a:endParaRPr lang="en-CA"/>
        </a:p>
      </dgm:t>
    </dgm:pt>
    <dgm:pt modelId="{D76C18C1-49D2-4584-8628-72799ECBF534}">
      <dgm:prSet phldrT="[Text]"/>
      <dgm:spPr/>
      <dgm:t>
        <a:bodyPr/>
        <a:lstStyle/>
        <a:p>
          <a:r>
            <a:rPr lang="en-US" dirty="0"/>
            <a:t>Quick Shift</a:t>
          </a:r>
          <a:endParaRPr lang="en-CA" dirty="0"/>
        </a:p>
      </dgm:t>
    </dgm:pt>
    <dgm:pt modelId="{F6793D05-7BE9-4904-B30D-E2202D29E7E7}" type="parTrans" cxnId="{FC754F0F-FB6F-410C-A22F-BBC7C36E18FB}">
      <dgm:prSet/>
      <dgm:spPr/>
      <dgm:t>
        <a:bodyPr/>
        <a:lstStyle/>
        <a:p>
          <a:endParaRPr lang="en-CA"/>
        </a:p>
      </dgm:t>
    </dgm:pt>
    <dgm:pt modelId="{F078DA03-90E2-4840-8E28-F249D914C792}" type="sibTrans" cxnId="{FC754F0F-FB6F-410C-A22F-BBC7C36E18FB}">
      <dgm:prSet/>
      <dgm:spPr/>
      <dgm:t>
        <a:bodyPr/>
        <a:lstStyle/>
        <a:p>
          <a:endParaRPr lang="en-CA"/>
        </a:p>
      </dgm:t>
    </dgm:pt>
    <dgm:pt modelId="{7B4AC089-A9B6-4344-89D4-D2AA4E7C44E3}">
      <dgm:prSet phldrT="[Text]"/>
      <dgm:spPr/>
      <dgm:t>
        <a:bodyPr/>
        <a:lstStyle/>
        <a:p>
          <a:r>
            <a:rPr lang="en-US" dirty="0"/>
            <a:t>Post Processing</a:t>
          </a:r>
          <a:endParaRPr lang="en-CA" dirty="0"/>
        </a:p>
      </dgm:t>
    </dgm:pt>
    <dgm:pt modelId="{863ACD48-0595-4B09-B7BA-30A0BA5E8AF2}" type="parTrans" cxnId="{45B7B734-5091-46D9-82E1-A83314F0A556}">
      <dgm:prSet/>
      <dgm:spPr/>
      <dgm:t>
        <a:bodyPr/>
        <a:lstStyle/>
        <a:p>
          <a:endParaRPr lang="en-CA"/>
        </a:p>
      </dgm:t>
    </dgm:pt>
    <dgm:pt modelId="{BA57142C-2477-405E-96AB-692B8F3286E3}" type="sibTrans" cxnId="{45B7B734-5091-46D9-82E1-A83314F0A556}">
      <dgm:prSet/>
      <dgm:spPr/>
      <dgm:t>
        <a:bodyPr/>
        <a:lstStyle/>
        <a:p>
          <a:endParaRPr lang="en-CA"/>
        </a:p>
      </dgm:t>
    </dgm:pt>
    <dgm:pt modelId="{D6CEA7BC-2AA9-45FE-9459-2B7EFF7960E5}">
      <dgm:prSet phldrT="[Text]"/>
      <dgm:spPr/>
      <dgm:t>
        <a:bodyPr/>
        <a:lstStyle/>
        <a:p>
          <a:r>
            <a:rPr lang="en-US" dirty="0"/>
            <a:t>Normalization and Thresholding</a:t>
          </a:r>
          <a:endParaRPr lang="en-CA" dirty="0"/>
        </a:p>
      </dgm:t>
    </dgm:pt>
    <dgm:pt modelId="{5B89F1E1-8545-4F09-A136-92164148F909}" type="parTrans" cxnId="{478A80D1-C2E1-4613-AF37-E6B2056BF51E}">
      <dgm:prSet/>
      <dgm:spPr/>
      <dgm:t>
        <a:bodyPr/>
        <a:lstStyle/>
        <a:p>
          <a:endParaRPr lang="en-CA"/>
        </a:p>
      </dgm:t>
    </dgm:pt>
    <dgm:pt modelId="{ECCC4771-6ADB-4398-ACC4-53F0B599E3D6}" type="sibTrans" cxnId="{478A80D1-C2E1-4613-AF37-E6B2056BF51E}">
      <dgm:prSet/>
      <dgm:spPr/>
      <dgm:t>
        <a:bodyPr/>
        <a:lstStyle/>
        <a:p>
          <a:endParaRPr lang="en-CA"/>
        </a:p>
      </dgm:t>
    </dgm:pt>
    <dgm:pt modelId="{896B2490-8F57-4FF3-A5EA-28D558517F72}">
      <dgm:prSet phldrT="[Text]"/>
      <dgm:spPr/>
      <dgm:t>
        <a:bodyPr/>
        <a:lstStyle/>
        <a:p>
          <a:r>
            <a:rPr lang="en-US" dirty="0"/>
            <a:t>Results</a:t>
          </a:r>
          <a:endParaRPr lang="en-CA" dirty="0"/>
        </a:p>
      </dgm:t>
    </dgm:pt>
    <dgm:pt modelId="{8E92D7B6-A12A-43DE-A838-022D0AC3640B}" type="parTrans" cxnId="{F458A760-7301-4CC6-A3A5-101EB322BD83}">
      <dgm:prSet/>
      <dgm:spPr/>
      <dgm:t>
        <a:bodyPr/>
        <a:lstStyle/>
        <a:p>
          <a:endParaRPr lang="en-CA"/>
        </a:p>
      </dgm:t>
    </dgm:pt>
    <dgm:pt modelId="{90468F48-AD63-4EDE-B007-F5961B9D1B45}" type="sibTrans" cxnId="{F458A760-7301-4CC6-A3A5-101EB322BD83}">
      <dgm:prSet/>
      <dgm:spPr/>
      <dgm:t>
        <a:bodyPr/>
        <a:lstStyle/>
        <a:p>
          <a:endParaRPr lang="en-CA"/>
        </a:p>
      </dgm:t>
    </dgm:pt>
    <dgm:pt modelId="{80CB5FDB-534E-44DD-B7E8-352B3FFAFBB2}">
      <dgm:prSet phldrT="[Text]"/>
      <dgm:spPr/>
      <dgm:t>
        <a:bodyPr/>
        <a:lstStyle/>
        <a:p>
          <a:endParaRPr lang="en-CA" dirty="0"/>
        </a:p>
      </dgm:t>
    </dgm:pt>
    <dgm:pt modelId="{9946F215-5E34-4E05-AA1C-5883BF34B954}" type="parTrans" cxnId="{0E47B4B0-CAF8-4357-B650-9C540339D6C7}">
      <dgm:prSet/>
      <dgm:spPr/>
      <dgm:t>
        <a:bodyPr/>
        <a:lstStyle/>
        <a:p>
          <a:endParaRPr lang="en-CA"/>
        </a:p>
      </dgm:t>
    </dgm:pt>
    <dgm:pt modelId="{79F83020-D4DD-4F2F-946D-836CEC34DF69}" type="sibTrans" cxnId="{0E47B4B0-CAF8-4357-B650-9C540339D6C7}">
      <dgm:prSet/>
      <dgm:spPr/>
      <dgm:t>
        <a:bodyPr/>
        <a:lstStyle/>
        <a:p>
          <a:endParaRPr lang="en-CA"/>
        </a:p>
      </dgm:t>
    </dgm:pt>
    <dgm:pt modelId="{99269023-C811-4A87-996C-5EE2D9938507}">
      <dgm:prSet phldrT="[Text]"/>
      <dgm:spPr/>
      <dgm:t>
        <a:bodyPr/>
        <a:lstStyle/>
        <a:p>
          <a:r>
            <a:rPr lang="en-US" dirty="0"/>
            <a:t>Image Union Provided GT</a:t>
          </a:r>
          <a:endParaRPr lang="en-CA" dirty="0"/>
        </a:p>
      </dgm:t>
    </dgm:pt>
    <dgm:pt modelId="{4669C420-EEFC-48B8-B043-20CF28C7E134}" type="parTrans" cxnId="{8D423BE6-D7D6-4F32-B8D1-CA3199A43DFB}">
      <dgm:prSet/>
      <dgm:spPr/>
      <dgm:t>
        <a:bodyPr/>
        <a:lstStyle/>
        <a:p>
          <a:endParaRPr lang="en-CA"/>
        </a:p>
      </dgm:t>
    </dgm:pt>
    <dgm:pt modelId="{785F9148-A5B5-4488-945F-320F31A8E7F7}" type="sibTrans" cxnId="{8D423BE6-D7D6-4F32-B8D1-CA3199A43DFB}">
      <dgm:prSet/>
      <dgm:spPr/>
      <dgm:t>
        <a:bodyPr/>
        <a:lstStyle/>
        <a:p>
          <a:endParaRPr lang="en-CA"/>
        </a:p>
      </dgm:t>
    </dgm:pt>
    <dgm:pt modelId="{A46C3DF9-AA5E-42B9-81CD-63568BED021C}">
      <dgm:prSet phldrT="[Text]"/>
      <dgm:spPr/>
      <dgm:t>
        <a:bodyPr/>
        <a:lstStyle/>
        <a:p>
          <a:r>
            <a:rPr lang="en-US" dirty="0"/>
            <a:t>Negative Image</a:t>
          </a:r>
          <a:endParaRPr lang="en-CA" dirty="0"/>
        </a:p>
      </dgm:t>
    </dgm:pt>
    <dgm:pt modelId="{A9A2FF60-515B-45FC-B861-1734618FE5A1}" type="parTrans" cxnId="{A68B9362-5C16-4297-8FA0-28D64C181BA6}">
      <dgm:prSet/>
      <dgm:spPr/>
      <dgm:t>
        <a:bodyPr/>
        <a:lstStyle/>
        <a:p>
          <a:endParaRPr lang="en-CA"/>
        </a:p>
      </dgm:t>
    </dgm:pt>
    <dgm:pt modelId="{2DA30F8F-1595-4DAE-8A9C-45C82BBD00B7}" type="sibTrans" cxnId="{A68B9362-5C16-4297-8FA0-28D64C181BA6}">
      <dgm:prSet/>
      <dgm:spPr/>
      <dgm:t>
        <a:bodyPr/>
        <a:lstStyle/>
        <a:p>
          <a:endParaRPr lang="en-CA"/>
        </a:p>
      </dgm:t>
    </dgm:pt>
    <dgm:pt modelId="{65ECA8E1-ED5B-4BBE-8ED7-21DEAEAD47E5}">
      <dgm:prSet phldrT="[Text]"/>
      <dgm:spPr/>
      <dgm:t>
        <a:bodyPr/>
        <a:lstStyle/>
        <a:p>
          <a:r>
            <a:rPr lang="en-US" dirty="0"/>
            <a:t>Speckle Removal</a:t>
          </a:r>
          <a:endParaRPr lang="en-CA" dirty="0"/>
        </a:p>
      </dgm:t>
    </dgm:pt>
    <dgm:pt modelId="{47588936-D074-4E62-AEF4-F10B1F414FFB}" type="parTrans" cxnId="{CD8AB42B-F233-4C96-9822-792972649611}">
      <dgm:prSet/>
      <dgm:spPr/>
      <dgm:t>
        <a:bodyPr/>
        <a:lstStyle/>
        <a:p>
          <a:endParaRPr lang="en-CA"/>
        </a:p>
      </dgm:t>
    </dgm:pt>
    <dgm:pt modelId="{EED0AB47-FAB1-402B-BE53-E7C8753DA4C2}" type="sibTrans" cxnId="{CD8AB42B-F233-4C96-9822-792972649611}">
      <dgm:prSet/>
      <dgm:spPr/>
      <dgm:t>
        <a:bodyPr/>
        <a:lstStyle/>
        <a:p>
          <a:endParaRPr lang="en-CA"/>
        </a:p>
      </dgm:t>
    </dgm:pt>
    <dgm:pt modelId="{F7F5DE2F-C862-4771-B0BE-8A6739B39447}">
      <dgm:prSet phldrT="[Text]"/>
      <dgm:spPr/>
      <dgm:t>
        <a:bodyPr/>
        <a:lstStyle/>
        <a:p>
          <a:r>
            <a:rPr lang="en-US" dirty="0"/>
            <a:t>Normalization and Thresholding</a:t>
          </a:r>
          <a:endParaRPr lang="en-CA" dirty="0"/>
        </a:p>
      </dgm:t>
    </dgm:pt>
    <dgm:pt modelId="{278D61AF-F8D7-468C-9C35-9B2ADE1FAE2D}" type="parTrans" cxnId="{3B7C29F1-3888-4962-890D-BC46C7DB4CFC}">
      <dgm:prSet/>
      <dgm:spPr/>
      <dgm:t>
        <a:bodyPr/>
        <a:lstStyle/>
        <a:p>
          <a:endParaRPr lang="en-CA"/>
        </a:p>
      </dgm:t>
    </dgm:pt>
    <dgm:pt modelId="{EB2F6AA0-FB9B-4DC9-9B6B-3A9943931CF0}" type="sibTrans" cxnId="{3B7C29F1-3888-4962-890D-BC46C7DB4CFC}">
      <dgm:prSet/>
      <dgm:spPr/>
      <dgm:t>
        <a:bodyPr/>
        <a:lstStyle/>
        <a:p>
          <a:endParaRPr lang="en-CA"/>
        </a:p>
      </dgm:t>
    </dgm:pt>
    <dgm:pt modelId="{4ECD3004-0C73-4B9E-A971-6CDD2EC02632}">
      <dgm:prSet phldrT="[Text]"/>
      <dgm:spPr/>
      <dgm:t>
        <a:bodyPr/>
        <a:lstStyle/>
        <a:p>
          <a:r>
            <a:rPr lang="en-US" dirty="0"/>
            <a:t>Image Union GT produced by algorithm</a:t>
          </a:r>
          <a:endParaRPr lang="en-CA" dirty="0"/>
        </a:p>
      </dgm:t>
    </dgm:pt>
    <dgm:pt modelId="{93B67815-CB12-492F-86D7-5C2B21979FD5}" type="parTrans" cxnId="{B0BA662C-AD96-4079-A7FA-4EF82304FC87}">
      <dgm:prSet/>
      <dgm:spPr/>
      <dgm:t>
        <a:bodyPr/>
        <a:lstStyle/>
        <a:p>
          <a:endParaRPr lang="en-CA"/>
        </a:p>
      </dgm:t>
    </dgm:pt>
    <dgm:pt modelId="{1DA8BA04-9438-4DDF-BCCF-3B55EDE8F31C}" type="sibTrans" cxnId="{B0BA662C-AD96-4079-A7FA-4EF82304FC87}">
      <dgm:prSet/>
      <dgm:spPr/>
      <dgm:t>
        <a:bodyPr/>
        <a:lstStyle/>
        <a:p>
          <a:endParaRPr lang="en-CA"/>
        </a:p>
      </dgm:t>
    </dgm:pt>
    <dgm:pt modelId="{94A5A87F-5293-4FD7-8E43-57EDA50DD0F0}" type="pres">
      <dgm:prSet presAssocID="{1D122505-ACE3-44FE-82B2-9A9BA4DAB972}" presName="linearFlow" presStyleCnt="0">
        <dgm:presLayoutVars>
          <dgm:dir/>
          <dgm:animLvl val="lvl"/>
          <dgm:resizeHandles val="exact"/>
        </dgm:presLayoutVars>
      </dgm:prSet>
      <dgm:spPr/>
    </dgm:pt>
    <dgm:pt modelId="{7AE6E6D7-41EE-4920-A549-2F1A43D1F457}" type="pres">
      <dgm:prSet presAssocID="{58E9317B-3162-4522-A8EF-972E12BABD2E}" presName="composite" presStyleCnt="0"/>
      <dgm:spPr/>
    </dgm:pt>
    <dgm:pt modelId="{0AC86E45-EDA1-411C-B857-C9A2EB1F2553}" type="pres">
      <dgm:prSet presAssocID="{58E9317B-3162-4522-A8EF-972E12BABD2E}" presName="parentText" presStyleLbl="alignNode1" presStyleIdx="0" presStyleCnt="4">
        <dgm:presLayoutVars>
          <dgm:chMax val="1"/>
          <dgm:bulletEnabled val="1"/>
        </dgm:presLayoutVars>
      </dgm:prSet>
      <dgm:spPr/>
    </dgm:pt>
    <dgm:pt modelId="{2F36A6AD-177D-4C84-8738-5B0CA6A5C2BC}" type="pres">
      <dgm:prSet presAssocID="{58E9317B-3162-4522-A8EF-972E12BABD2E}" presName="descendantText" presStyleLbl="alignAcc1" presStyleIdx="0" presStyleCnt="4" custLinFactNeighborX="0">
        <dgm:presLayoutVars>
          <dgm:bulletEnabled val="1"/>
        </dgm:presLayoutVars>
      </dgm:prSet>
      <dgm:spPr/>
    </dgm:pt>
    <dgm:pt modelId="{88E3FBBF-6FFF-4202-9CBD-8DD17803F9DB}" type="pres">
      <dgm:prSet presAssocID="{F0B02DFF-EFDB-41B2-8870-21DEC5C757D5}" presName="sp" presStyleCnt="0"/>
      <dgm:spPr/>
    </dgm:pt>
    <dgm:pt modelId="{41BCDE17-B2BE-4851-B8CA-3E061FC6E7FA}" type="pres">
      <dgm:prSet presAssocID="{24EC95D4-9870-4909-8880-70940A27CB77}" presName="composite" presStyleCnt="0"/>
      <dgm:spPr/>
    </dgm:pt>
    <dgm:pt modelId="{3D5CED0F-C73B-42A7-BE5E-2FF75EADCA5E}" type="pres">
      <dgm:prSet presAssocID="{24EC95D4-9870-4909-8880-70940A27CB77}" presName="parentText" presStyleLbl="alignNode1" presStyleIdx="1" presStyleCnt="4">
        <dgm:presLayoutVars>
          <dgm:chMax val="1"/>
          <dgm:bulletEnabled val="1"/>
        </dgm:presLayoutVars>
      </dgm:prSet>
      <dgm:spPr/>
    </dgm:pt>
    <dgm:pt modelId="{50102CEA-CF22-4E2C-88BD-7FB4B545FFB7}" type="pres">
      <dgm:prSet presAssocID="{24EC95D4-9870-4909-8880-70940A27CB77}" presName="descendantText" presStyleLbl="alignAcc1" presStyleIdx="1" presStyleCnt="4">
        <dgm:presLayoutVars>
          <dgm:bulletEnabled val="1"/>
        </dgm:presLayoutVars>
      </dgm:prSet>
      <dgm:spPr/>
    </dgm:pt>
    <dgm:pt modelId="{8B02B08A-0C91-4AFC-B474-8571373CF9F2}" type="pres">
      <dgm:prSet presAssocID="{DC2644E1-805A-4D73-9B8C-8DEAB4FFE96A}" presName="sp" presStyleCnt="0"/>
      <dgm:spPr/>
    </dgm:pt>
    <dgm:pt modelId="{B08C902C-F056-4A17-94DB-0CB11086CC32}" type="pres">
      <dgm:prSet presAssocID="{7B4AC089-A9B6-4344-89D4-D2AA4E7C44E3}" presName="composite" presStyleCnt="0"/>
      <dgm:spPr/>
    </dgm:pt>
    <dgm:pt modelId="{0186B0D1-31F5-457C-BF4A-CBBCEE4C5158}" type="pres">
      <dgm:prSet presAssocID="{7B4AC089-A9B6-4344-89D4-D2AA4E7C44E3}" presName="parentText" presStyleLbl="alignNode1" presStyleIdx="2" presStyleCnt="4">
        <dgm:presLayoutVars>
          <dgm:chMax val="1"/>
          <dgm:bulletEnabled val="1"/>
        </dgm:presLayoutVars>
      </dgm:prSet>
      <dgm:spPr/>
    </dgm:pt>
    <dgm:pt modelId="{9F6DC068-8548-4DE6-AA62-8C4F9EAB6102}" type="pres">
      <dgm:prSet presAssocID="{7B4AC089-A9B6-4344-89D4-D2AA4E7C44E3}" presName="descendantText" presStyleLbl="alignAcc1" presStyleIdx="2" presStyleCnt="4">
        <dgm:presLayoutVars>
          <dgm:bulletEnabled val="1"/>
        </dgm:presLayoutVars>
      </dgm:prSet>
      <dgm:spPr/>
    </dgm:pt>
    <dgm:pt modelId="{4F8D8DC9-0CC7-47B5-B27B-ACE8A551D1F3}" type="pres">
      <dgm:prSet presAssocID="{BA57142C-2477-405E-96AB-692B8F3286E3}" presName="sp" presStyleCnt="0"/>
      <dgm:spPr/>
    </dgm:pt>
    <dgm:pt modelId="{5B72AD35-F407-4DD7-8695-250348D914E1}" type="pres">
      <dgm:prSet presAssocID="{896B2490-8F57-4FF3-A5EA-28D558517F72}" presName="composite" presStyleCnt="0"/>
      <dgm:spPr/>
    </dgm:pt>
    <dgm:pt modelId="{C16D5589-0BE5-4DF2-818D-FE8D9CD465C5}" type="pres">
      <dgm:prSet presAssocID="{896B2490-8F57-4FF3-A5EA-28D558517F72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4A61D94B-6550-46E0-A5FA-185D16E8CF12}" type="pres">
      <dgm:prSet presAssocID="{896B2490-8F57-4FF3-A5EA-28D558517F72}" presName="descendantText" presStyleLbl="alignAcc1" presStyleIdx="3" presStyleCnt="4">
        <dgm:presLayoutVars>
          <dgm:bulletEnabled val="1"/>
        </dgm:presLayoutVars>
      </dgm:prSet>
      <dgm:spPr/>
    </dgm:pt>
  </dgm:ptLst>
  <dgm:cxnLst>
    <dgm:cxn modelId="{FC754F0F-FB6F-410C-A22F-BBC7C36E18FB}" srcId="{24EC95D4-9870-4909-8880-70940A27CB77}" destId="{D76C18C1-49D2-4584-8628-72799ECBF534}" srcOrd="1" destOrd="0" parTransId="{F6793D05-7BE9-4904-B30D-E2202D29E7E7}" sibTransId="{F078DA03-90E2-4840-8E28-F249D914C792}"/>
    <dgm:cxn modelId="{B0D27519-A153-42A8-A100-EECCAB5B8457}" type="presOf" srcId="{896B2490-8F57-4FF3-A5EA-28D558517F72}" destId="{C16D5589-0BE5-4DF2-818D-FE8D9CD465C5}" srcOrd="0" destOrd="0" presId="urn:microsoft.com/office/officeart/2005/8/layout/chevron2"/>
    <dgm:cxn modelId="{17BFBA1B-FC1E-493E-A44F-C98C62DE9D86}" type="presOf" srcId="{99269023-C811-4A87-996C-5EE2D9938507}" destId="{4A61D94B-6550-46E0-A5FA-185D16E8CF12}" srcOrd="0" destOrd="0" presId="urn:microsoft.com/office/officeart/2005/8/layout/chevron2"/>
    <dgm:cxn modelId="{B1E2981E-4E73-41AC-A5B4-3EB3EE7978B9}" type="presOf" srcId="{58E9317B-3162-4522-A8EF-972E12BABD2E}" destId="{0AC86E45-EDA1-411C-B857-C9A2EB1F2553}" srcOrd="0" destOrd="0" presId="urn:microsoft.com/office/officeart/2005/8/layout/chevron2"/>
    <dgm:cxn modelId="{CD8AB42B-F233-4C96-9822-792972649611}" srcId="{58E9317B-3162-4522-A8EF-972E12BABD2E}" destId="{65ECA8E1-ED5B-4BBE-8ED7-21DEAEAD47E5}" srcOrd="2" destOrd="0" parTransId="{47588936-D074-4E62-AEF4-F10B1F414FFB}" sibTransId="{EED0AB47-FAB1-402B-BE53-E7C8753DA4C2}"/>
    <dgm:cxn modelId="{B0BA662C-AD96-4079-A7FA-4EF82304FC87}" srcId="{896B2490-8F57-4FF3-A5EA-28D558517F72}" destId="{4ECD3004-0C73-4B9E-A971-6CDD2EC02632}" srcOrd="1" destOrd="0" parTransId="{93B67815-CB12-492F-86D7-5C2B21979FD5}" sibTransId="{1DA8BA04-9438-4DDF-BCCF-3B55EDE8F31C}"/>
    <dgm:cxn modelId="{45B7B734-5091-46D9-82E1-A83314F0A556}" srcId="{1D122505-ACE3-44FE-82B2-9A9BA4DAB972}" destId="{7B4AC089-A9B6-4344-89D4-D2AA4E7C44E3}" srcOrd="2" destOrd="0" parTransId="{863ACD48-0595-4B09-B7BA-30A0BA5E8AF2}" sibTransId="{BA57142C-2477-405E-96AB-692B8F3286E3}"/>
    <dgm:cxn modelId="{F458A760-7301-4CC6-A3A5-101EB322BD83}" srcId="{1D122505-ACE3-44FE-82B2-9A9BA4DAB972}" destId="{896B2490-8F57-4FF3-A5EA-28D558517F72}" srcOrd="3" destOrd="0" parTransId="{8E92D7B6-A12A-43DE-A838-022D0AC3640B}" sibTransId="{90468F48-AD63-4EDE-B007-F5961B9D1B45}"/>
    <dgm:cxn modelId="{EBA8C361-48F6-4331-AF3C-F3ECA578CEE8}" type="presOf" srcId="{D6CEA7BC-2AA9-45FE-9459-2B7EFF7960E5}" destId="{9F6DC068-8548-4DE6-AA62-8C4F9EAB6102}" srcOrd="0" destOrd="0" presId="urn:microsoft.com/office/officeart/2005/8/layout/chevron2"/>
    <dgm:cxn modelId="{A68B9362-5C16-4297-8FA0-28D64C181BA6}" srcId="{58E9317B-3162-4522-A8EF-972E12BABD2E}" destId="{A46C3DF9-AA5E-42B9-81CD-63568BED021C}" srcOrd="1" destOrd="0" parTransId="{A9A2FF60-515B-45FC-B861-1734618FE5A1}" sibTransId="{2DA30F8F-1595-4DAE-8A9C-45C82BBD00B7}"/>
    <dgm:cxn modelId="{59150971-F328-4EEE-A9D7-F6637738CD0B}" srcId="{1D122505-ACE3-44FE-82B2-9A9BA4DAB972}" destId="{58E9317B-3162-4522-A8EF-972E12BABD2E}" srcOrd="0" destOrd="0" parTransId="{5532FF14-70B5-4BB7-8F14-2ED43D966D3B}" sibTransId="{F0B02DFF-EFDB-41B2-8870-21DEC5C757D5}"/>
    <dgm:cxn modelId="{ACA40654-52C0-4BDE-820B-9B3D9B3B1E27}" type="presOf" srcId="{24EC95D4-9870-4909-8880-70940A27CB77}" destId="{3D5CED0F-C73B-42A7-BE5E-2FF75EADCA5E}" srcOrd="0" destOrd="0" presId="urn:microsoft.com/office/officeart/2005/8/layout/chevron2"/>
    <dgm:cxn modelId="{5183077F-7748-4773-8F89-9BFD23F5331D}" type="presOf" srcId="{F7F5DE2F-C862-4771-B0BE-8A6739B39447}" destId="{50102CEA-CF22-4E2C-88BD-7FB4B545FFB7}" srcOrd="0" destOrd="0" presId="urn:microsoft.com/office/officeart/2005/8/layout/chevron2"/>
    <dgm:cxn modelId="{DA1AFD86-C933-4367-8472-739897FCC883}" srcId="{1D122505-ACE3-44FE-82B2-9A9BA4DAB972}" destId="{24EC95D4-9870-4909-8880-70940A27CB77}" srcOrd="1" destOrd="0" parTransId="{5A4BAEB6-5AE4-41EC-8118-657754F11745}" sibTransId="{DC2644E1-805A-4D73-9B8C-8DEAB4FFE96A}"/>
    <dgm:cxn modelId="{FEA57B93-A5F4-4052-BC67-EA9A6DFE5B61}" type="presOf" srcId="{D76C18C1-49D2-4584-8628-72799ECBF534}" destId="{50102CEA-CF22-4E2C-88BD-7FB4B545FFB7}" srcOrd="0" destOrd="1" presId="urn:microsoft.com/office/officeart/2005/8/layout/chevron2"/>
    <dgm:cxn modelId="{3FAE7496-01F7-4CA6-972E-9E7A18C9E298}" type="presOf" srcId="{7211740E-13FB-4637-9950-45550CEEEEF3}" destId="{2F36A6AD-177D-4C84-8738-5B0CA6A5C2BC}" srcOrd="0" destOrd="0" presId="urn:microsoft.com/office/officeart/2005/8/layout/chevron2"/>
    <dgm:cxn modelId="{1007C0A5-E6A8-47C7-85A5-618A5AA35720}" type="presOf" srcId="{1D122505-ACE3-44FE-82B2-9A9BA4DAB972}" destId="{94A5A87F-5293-4FD7-8E43-57EDA50DD0F0}" srcOrd="0" destOrd="0" presId="urn:microsoft.com/office/officeart/2005/8/layout/chevron2"/>
    <dgm:cxn modelId="{E4E9ABAF-4D53-439A-8E11-34A6CDDA69C5}" type="presOf" srcId="{A46C3DF9-AA5E-42B9-81CD-63568BED021C}" destId="{2F36A6AD-177D-4C84-8738-5B0CA6A5C2BC}" srcOrd="0" destOrd="1" presId="urn:microsoft.com/office/officeart/2005/8/layout/chevron2"/>
    <dgm:cxn modelId="{0E47B4B0-CAF8-4357-B650-9C540339D6C7}" srcId="{896B2490-8F57-4FF3-A5EA-28D558517F72}" destId="{80CB5FDB-534E-44DD-B7E8-352B3FFAFBB2}" srcOrd="2" destOrd="0" parTransId="{9946F215-5E34-4E05-AA1C-5883BF34B954}" sibTransId="{79F83020-D4DD-4F2F-946D-836CEC34DF69}"/>
    <dgm:cxn modelId="{03100FB7-185D-466C-A021-3D3A301FB780}" type="presOf" srcId="{80CB5FDB-534E-44DD-B7E8-352B3FFAFBB2}" destId="{4A61D94B-6550-46E0-A5FA-185D16E8CF12}" srcOrd="0" destOrd="2" presId="urn:microsoft.com/office/officeart/2005/8/layout/chevron2"/>
    <dgm:cxn modelId="{F9278DB9-4E33-4196-B9A3-2D0B5BC8EB97}" type="presOf" srcId="{7B4AC089-A9B6-4344-89D4-D2AA4E7C44E3}" destId="{0186B0D1-31F5-457C-BF4A-CBBCEE4C5158}" srcOrd="0" destOrd="0" presId="urn:microsoft.com/office/officeart/2005/8/layout/chevron2"/>
    <dgm:cxn modelId="{478A80D1-C2E1-4613-AF37-E6B2056BF51E}" srcId="{7B4AC089-A9B6-4344-89D4-D2AA4E7C44E3}" destId="{D6CEA7BC-2AA9-45FE-9459-2B7EFF7960E5}" srcOrd="0" destOrd="0" parTransId="{5B89F1E1-8545-4F09-A136-92164148F909}" sibTransId="{ECCC4771-6ADB-4398-ACC4-53F0B599E3D6}"/>
    <dgm:cxn modelId="{8D423BE6-D7D6-4F32-B8D1-CA3199A43DFB}" srcId="{896B2490-8F57-4FF3-A5EA-28D558517F72}" destId="{99269023-C811-4A87-996C-5EE2D9938507}" srcOrd="0" destOrd="0" parTransId="{4669C420-EEFC-48B8-B043-20CF28C7E134}" sibTransId="{785F9148-A5B5-4488-945F-320F31A8E7F7}"/>
    <dgm:cxn modelId="{D536E2E8-7E79-4C11-95AA-C96251EAAB8F}" type="presOf" srcId="{4ECD3004-0C73-4B9E-A971-6CDD2EC02632}" destId="{4A61D94B-6550-46E0-A5FA-185D16E8CF12}" srcOrd="0" destOrd="1" presId="urn:microsoft.com/office/officeart/2005/8/layout/chevron2"/>
    <dgm:cxn modelId="{556D90ED-78FD-4B41-ABDF-75A0346B4112}" srcId="{58E9317B-3162-4522-A8EF-972E12BABD2E}" destId="{7211740E-13FB-4637-9950-45550CEEEEF3}" srcOrd="0" destOrd="0" parTransId="{DAA7028E-E66C-436C-AC16-87F715A11DED}" sibTransId="{9E58DFF2-D7C7-49EE-8003-A705CF605985}"/>
    <dgm:cxn modelId="{3B7C29F1-3888-4962-890D-BC46C7DB4CFC}" srcId="{24EC95D4-9870-4909-8880-70940A27CB77}" destId="{F7F5DE2F-C862-4771-B0BE-8A6739B39447}" srcOrd="0" destOrd="0" parTransId="{278D61AF-F8D7-468C-9C35-9B2ADE1FAE2D}" sibTransId="{EB2F6AA0-FB9B-4DC9-9B6B-3A9943931CF0}"/>
    <dgm:cxn modelId="{550D6FFD-7D1B-4A91-93A9-79CC7A84FA91}" type="presOf" srcId="{65ECA8E1-ED5B-4BBE-8ED7-21DEAEAD47E5}" destId="{2F36A6AD-177D-4C84-8738-5B0CA6A5C2BC}" srcOrd="0" destOrd="2" presId="urn:microsoft.com/office/officeart/2005/8/layout/chevron2"/>
    <dgm:cxn modelId="{EA17A218-E7F8-48F3-979E-625EE35F49DF}" type="presParOf" srcId="{94A5A87F-5293-4FD7-8E43-57EDA50DD0F0}" destId="{7AE6E6D7-41EE-4920-A549-2F1A43D1F457}" srcOrd="0" destOrd="0" presId="urn:microsoft.com/office/officeart/2005/8/layout/chevron2"/>
    <dgm:cxn modelId="{9C065186-F1E1-447A-B924-D7EA403CC57A}" type="presParOf" srcId="{7AE6E6D7-41EE-4920-A549-2F1A43D1F457}" destId="{0AC86E45-EDA1-411C-B857-C9A2EB1F2553}" srcOrd="0" destOrd="0" presId="urn:microsoft.com/office/officeart/2005/8/layout/chevron2"/>
    <dgm:cxn modelId="{EE2D7767-3FB3-44D8-9E61-35A559D09D05}" type="presParOf" srcId="{7AE6E6D7-41EE-4920-A549-2F1A43D1F457}" destId="{2F36A6AD-177D-4C84-8738-5B0CA6A5C2BC}" srcOrd="1" destOrd="0" presId="urn:microsoft.com/office/officeart/2005/8/layout/chevron2"/>
    <dgm:cxn modelId="{C07B7CE0-1F21-4526-9FC9-B900608BB09D}" type="presParOf" srcId="{94A5A87F-5293-4FD7-8E43-57EDA50DD0F0}" destId="{88E3FBBF-6FFF-4202-9CBD-8DD17803F9DB}" srcOrd="1" destOrd="0" presId="urn:microsoft.com/office/officeart/2005/8/layout/chevron2"/>
    <dgm:cxn modelId="{6C7FD38C-3F32-4492-8F6F-F0CECA036FB6}" type="presParOf" srcId="{94A5A87F-5293-4FD7-8E43-57EDA50DD0F0}" destId="{41BCDE17-B2BE-4851-B8CA-3E061FC6E7FA}" srcOrd="2" destOrd="0" presId="urn:microsoft.com/office/officeart/2005/8/layout/chevron2"/>
    <dgm:cxn modelId="{AF7415C4-65F8-4958-927A-38D2CBDD9933}" type="presParOf" srcId="{41BCDE17-B2BE-4851-B8CA-3E061FC6E7FA}" destId="{3D5CED0F-C73B-42A7-BE5E-2FF75EADCA5E}" srcOrd="0" destOrd="0" presId="urn:microsoft.com/office/officeart/2005/8/layout/chevron2"/>
    <dgm:cxn modelId="{0FEC6D0C-868E-4AC7-8FFE-A9C322948394}" type="presParOf" srcId="{41BCDE17-B2BE-4851-B8CA-3E061FC6E7FA}" destId="{50102CEA-CF22-4E2C-88BD-7FB4B545FFB7}" srcOrd="1" destOrd="0" presId="urn:microsoft.com/office/officeart/2005/8/layout/chevron2"/>
    <dgm:cxn modelId="{B8F4A482-B76D-4EB1-BD8D-96250BE741F6}" type="presParOf" srcId="{94A5A87F-5293-4FD7-8E43-57EDA50DD0F0}" destId="{8B02B08A-0C91-4AFC-B474-8571373CF9F2}" srcOrd="3" destOrd="0" presId="urn:microsoft.com/office/officeart/2005/8/layout/chevron2"/>
    <dgm:cxn modelId="{5084E031-3C3C-4C47-A594-F053522EF22B}" type="presParOf" srcId="{94A5A87F-5293-4FD7-8E43-57EDA50DD0F0}" destId="{B08C902C-F056-4A17-94DB-0CB11086CC32}" srcOrd="4" destOrd="0" presId="urn:microsoft.com/office/officeart/2005/8/layout/chevron2"/>
    <dgm:cxn modelId="{F73F7AAF-86B1-49D0-8F35-F6ECAD3A5C30}" type="presParOf" srcId="{B08C902C-F056-4A17-94DB-0CB11086CC32}" destId="{0186B0D1-31F5-457C-BF4A-CBBCEE4C5158}" srcOrd="0" destOrd="0" presId="urn:microsoft.com/office/officeart/2005/8/layout/chevron2"/>
    <dgm:cxn modelId="{54439A6B-93AA-4456-A1B7-9289EDD15A57}" type="presParOf" srcId="{B08C902C-F056-4A17-94DB-0CB11086CC32}" destId="{9F6DC068-8548-4DE6-AA62-8C4F9EAB6102}" srcOrd="1" destOrd="0" presId="urn:microsoft.com/office/officeart/2005/8/layout/chevron2"/>
    <dgm:cxn modelId="{6E5B83E8-61C6-40E1-BD4F-041D4BDB96DF}" type="presParOf" srcId="{94A5A87F-5293-4FD7-8E43-57EDA50DD0F0}" destId="{4F8D8DC9-0CC7-47B5-B27B-ACE8A551D1F3}" srcOrd="5" destOrd="0" presId="urn:microsoft.com/office/officeart/2005/8/layout/chevron2"/>
    <dgm:cxn modelId="{77AC1482-3C22-4D31-8439-E1C4542618E3}" type="presParOf" srcId="{94A5A87F-5293-4FD7-8E43-57EDA50DD0F0}" destId="{5B72AD35-F407-4DD7-8695-250348D914E1}" srcOrd="6" destOrd="0" presId="urn:microsoft.com/office/officeart/2005/8/layout/chevron2"/>
    <dgm:cxn modelId="{78C9AB1B-9098-400F-9EC9-FDDF269526E2}" type="presParOf" srcId="{5B72AD35-F407-4DD7-8695-250348D914E1}" destId="{C16D5589-0BE5-4DF2-818D-FE8D9CD465C5}" srcOrd="0" destOrd="0" presId="urn:microsoft.com/office/officeart/2005/8/layout/chevron2"/>
    <dgm:cxn modelId="{64627991-4AF2-40B3-83C7-311F776F6974}" type="presParOf" srcId="{5B72AD35-F407-4DD7-8695-250348D914E1}" destId="{4A61D94B-6550-46E0-A5FA-185D16E8CF12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71E36ED-98F4-49B7-A919-61DBE1864C39}">
      <dsp:nvSpPr>
        <dsp:cNvPr id="0" name=""/>
        <dsp:cNvSpPr/>
      </dsp:nvSpPr>
      <dsp:spPr>
        <a:xfrm>
          <a:off x="4111567" y="2186603"/>
          <a:ext cx="1835265" cy="183526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BREAST LESION SEGMENTATION</a:t>
          </a:r>
          <a:endParaRPr lang="en-CA" sz="1500" kern="1200" dirty="0"/>
        </a:p>
      </dsp:txBody>
      <dsp:txXfrm>
        <a:off x="4380335" y="2455371"/>
        <a:ext cx="1297729" cy="1297729"/>
      </dsp:txXfrm>
    </dsp:sp>
    <dsp:sp modelId="{6B863872-333C-4354-ADE1-ACB6052AE636}">
      <dsp:nvSpPr>
        <dsp:cNvPr id="0" name=""/>
        <dsp:cNvSpPr/>
      </dsp:nvSpPr>
      <dsp:spPr>
        <a:xfrm rot="12900000">
          <a:off x="2931156" y="1866062"/>
          <a:ext cx="1406488" cy="523050"/>
        </a:xfrm>
        <a:prstGeom prst="lef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FC9F6D5-14D8-4408-9999-79B315A7482F}">
      <dsp:nvSpPr>
        <dsp:cNvPr id="0" name=""/>
        <dsp:cNvSpPr/>
      </dsp:nvSpPr>
      <dsp:spPr>
        <a:xfrm>
          <a:off x="2186585" y="1026822"/>
          <a:ext cx="1743501" cy="139480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195" tIns="36195" rIns="36195" bIns="3619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MAMOGRAPHY</a:t>
          </a:r>
          <a:endParaRPr lang="en-CA" sz="1900" kern="1200" dirty="0"/>
        </a:p>
      </dsp:txBody>
      <dsp:txXfrm>
        <a:off x="2227437" y="1067674"/>
        <a:ext cx="1661797" cy="1313097"/>
      </dsp:txXfrm>
    </dsp:sp>
    <dsp:sp modelId="{C6C2A84A-8A7F-43AA-AEB6-A4FA9E0AFA4A}">
      <dsp:nvSpPr>
        <dsp:cNvPr id="0" name=""/>
        <dsp:cNvSpPr/>
      </dsp:nvSpPr>
      <dsp:spPr>
        <a:xfrm rot="16200000">
          <a:off x="4325955" y="1139975"/>
          <a:ext cx="1406488" cy="523050"/>
        </a:xfrm>
        <a:prstGeom prst="lef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93BF50B-F560-4A0E-A723-19DC459B9A44}">
      <dsp:nvSpPr>
        <dsp:cNvPr id="0" name=""/>
        <dsp:cNvSpPr/>
      </dsp:nvSpPr>
      <dsp:spPr>
        <a:xfrm>
          <a:off x="4157449" y="856"/>
          <a:ext cx="1743501" cy="139480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195" tIns="36195" rIns="36195" bIns="3619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ULTRASOUND IMAGING</a:t>
          </a:r>
          <a:endParaRPr lang="en-CA" sz="1900" kern="1200" dirty="0"/>
        </a:p>
      </dsp:txBody>
      <dsp:txXfrm>
        <a:off x="4198301" y="41708"/>
        <a:ext cx="1661797" cy="1313097"/>
      </dsp:txXfrm>
    </dsp:sp>
    <dsp:sp modelId="{3101DCF0-E3F6-4616-AF9D-82D8F3B4379B}">
      <dsp:nvSpPr>
        <dsp:cNvPr id="0" name=""/>
        <dsp:cNvSpPr/>
      </dsp:nvSpPr>
      <dsp:spPr>
        <a:xfrm rot="19500000">
          <a:off x="5720755" y="1866062"/>
          <a:ext cx="1406488" cy="523050"/>
        </a:xfrm>
        <a:prstGeom prst="lef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91B5992-5449-4C30-A83A-8C0A91066F00}">
      <dsp:nvSpPr>
        <dsp:cNvPr id="0" name=""/>
        <dsp:cNvSpPr/>
      </dsp:nvSpPr>
      <dsp:spPr>
        <a:xfrm>
          <a:off x="6128312" y="1026822"/>
          <a:ext cx="1743501" cy="139480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195" tIns="36195" rIns="36195" bIns="3619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MAGNETIC RESONANCE IMAGE</a:t>
          </a:r>
          <a:endParaRPr lang="en-CA" sz="1900" kern="1200" dirty="0"/>
        </a:p>
      </dsp:txBody>
      <dsp:txXfrm>
        <a:off x="6169164" y="1067674"/>
        <a:ext cx="1661797" cy="131309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C86E45-EDA1-411C-B857-C9A2EB1F2553}">
      <dsp:nvSpPr>
        <dsp:cNvPr id="0" name=""/>
        <dsp:cNvSpPr/>
      </dsp:nvSpPr>
      <dsp:spPr>
        <a:xfrm rot="5400000">
          <a:off x="-116204" y="117180"/>
          <a:ext cx="774695" cy="54228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Preprocessing</a:t>
          </a:r>
          <a:endParaRPr lang="en-CA" sz="700" kern="1200" dirty="0"/>
        </a:p>
      </dsp:txBody>
      <dsp:txXfrm rot="-5400000">
        <a:off x="1" y="272118"/>
        <a:ext cx="542286" cy="232409"/>
      </dsp:txXfrm>
    </dsp:sp>
    <dsp:sp modelId="{2F36A6AD-177D-4C84-8738-5B0CA6A5C2BC}">
      <dsp:nvSpPr>
        <dsp:cNvPr id="0" name=""/>
        <dsp:cNvSpPr/>
      </dsp:nvSpPr>
      <dsp:spPr>
        <a:xfrm rot="5400000">
          <a:off x="5048567" y="-4505304"/>
          <a:ext cx="503552" cy="951611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5715" rIns="5715" bIns="5715" numCol="1" spcCol="1270" anchor="ctr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/>
            <a:t>Contrast Stretching</a:t>
          </a:r>
          <a:endParaRPr lang="en-CA" sz="900" kern="1200" dirty="0"/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/>
            <a:t>Negative Image</a:t>
          </a:r>
          <a:endParaRPr lang="en-CA" sz="900" kern="1200" dirty="0"/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/>
            <a:t>Speckle Removal</a:t>
          </a:r>
          <a:endParaRPr lang="en-CA" sz="900" kern="1200" dirty="0"/>
        </a:p>
      </dsp:txBody>
      <dsp:txXfrm rot="-5400000">
        <a:off x="542287" y="25557"/>
        <a:ext cx="9491532" cy="454390"/>
      </dsp:txXfrm>
    </dsp:sp>
    <dsp:sp modelId="{3D5CED0F-C73B-42A7-BE5E-2FF75EADCA5E}">
      <dsp:nvSpPr>
        <dsp:cNvPr id="0" name=""/>
        <dsp:cNvSpPr/>
      </dsp:nvSpPr>
      <dsp:spPr>
        <a:xfrm rot="5400000">
          <a:off x="-116204" y="733891"/>
          <a:ext cx="774695" cy="54228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Segmentation</a:t>
          </a:r>
          <a:endParaRPr lang="en-CA" sz="700" kern="1200" dirty="0"/>
        </a:p>
      </dsp:txBody>
      <dsp:txXfrm rot="-5400000">
        <a:off x="1" y="888829"/>
        <a:ext cx="542286" cy="232409"/>
      </dsp:txXfrm>
    </dsp:sp>
    <dsp:sp modelId="{50102CEA-CF22-4E2C-88BD-7FB4B545FFB7}">
      <dsp:nvSpPr>
        <dsp:cNvPr id="0" name=""/>
        <dsp:cNvSpPr/>
      </dsp:nvSpPr>
      <dsp:spPr>
        <a:xfrm rot="5400000">
          <a:off x="5048567" y="-3888593"/>
          <a:ext cx="503552" cy="951611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5715" rIns="5715" bIns="5715" numCol="1" spcCol="1270" anchor="ctr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/>
            <a:t>Normalization and Thresholding</a:t>
          </a:r>
          <a:endParaRPr lang="en-CA" sz="900" kern="1200" dirty="0"/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/>
            <a:t>Quick Shift</a:t>
          </a:r>
          <a:endParaRPr lang="en-CA" sz="900" kern="1200" dirty="0"/>
        </a:p>
      </dsp:txBody>
      <dsp:txXfrm rot="-5400000">
        <a:off x="542287" y="642268"/>
        <a:ext cx="9491532" cy="454390"/>
      </dsp:txXfrm>
    </dsp:sp>
    <dsp:sp modelId="{0186B0D1-31F5-457C-BF4A-CBBCEE4C5158}">
      <dsp:nvSpPr>
        <dsp:cNvPr id="0" name=""/>
        <dsp:cNvSpPr/>
      </dsp:nvSpPr>
      <dsp:spPr>
        <a:xfrm rot="5400000">
          <a:off x="-116204" y="1350603"/>
          <a:ext cx="774695" cy="54228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Post Processing</a:t>
          </a:r>
          <a:endParaRPr lang="en-CA" sz="700" kern="1200" dirty="0"/>
        </a:p>
      </dsp:txBody>
      <dsp:txXfrm rot="-5400000">
        <a:off x="1" y="1505541"/>
        <a:ext cx="542286" cy="232409"/>
      </dsp:txXfrm>
    </dsp:sp>
    <dsp:sp modelId="{9F6DC068-8548-4DE6-AA62-8C4F9EAB6102}">
      <dsp:nvSpPr>
        <dsp:cNvPr id="0" name=""/>
        <dsp:cNvSpPr/>
      </dsp:nvSpPr>
      <dsp:spPr>
        <a:xfrm rot="5400000">
          <a:off x="5048567" y="-3271881"/>
          <a:ext cx="503552" cy="951611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5715" rIns="5715" bIns="5715" numCol="1" spcCol="1270" anchor="ctr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/>
            <a:t>Normalization and Thresholding</a:t>
          </a:r>
          <a:endParaRPr lang="en-CA" sz="900" kern="1200" dirty="0"/>
        </a:p>
      </dsp:txBody>
      <dsp:txXfrm rot="-5400000">
        <a:off x="542287" y="1258980"/>
        <a:ext cx="9491532" cy="454390"/>
      </dsp:txXfrm>
    </dsp:sp>
    <dsp:sp modelId="{C16D5589-0BE5-4DF2-818D-FE8D9CD465C5}">
      <dsp:nvSpPr>
        <dsp:cNvPr id="0" name=""/>
        <dsp:cNvSpPr/>
      </dsp:nvSpPr>
      <dsp:spPr>
        <a:xfrm rot="5400000">
          <a:off x="-116204" y="1967315"/>
          <a:ext cx="774695" cy="54228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Results</a:t>
          </a:r>
          <a:endParaRPr lang="en-CA" sz="700" kern="1200" dirty="0"/>
        </a:p>
      </dsp:txBody>
      <dsp:txXfrm rot="-5400000">
        <a:off x="1" y="2122253"/>
        <a:ext cx="542286" cy="232409"/>
      </dsp:txXfrm>
    </dsp:sp>
    <dsp:sp modelId="{4A61D94B-6550-46E0-A5FA-185D16E8CF12}">
      <dsp:nvSpPr>
        <dsp:cNvPr id="0" name=""/>
        <dsp:cNvSpPr/>
      </dsp:nvSpPr>
      <dsp:spPr>
        <a:xfrm rot="5400000">
          <a:off x="5048567" y="-2655169"/>
          <a:ext cx="503552" cy="951611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5715" rIns="5715" bIns="5715" numCol="1" spcCol="1270" anchor="ctr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/>
            <a:t>Image Union Provided GT</a:t>
          </a:r>
          <a:endParaRPr lang="en-CA" sz="900" kern="1200" dirty="0"/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/>
            <a:t>Image Union GT produced by algorithm</a:t>
          </a:r>
          <a:endParaRPr lang="en-CA" sz="900" kern="1200" dirty="0"/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CA" sz="900" kern="1200" dirty="0"/>
        </a:p>
      </dsp:txBody>
      <dsp:txXfrm rot="-5400000">
        <a:off x="542287" y="1875692"/>
        <a:ext cx="9491532" cy="4543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4">
  <dgm:title val=""/>
  <dgm:desc val=""/>
  <dgm:catLst>
    <dgm:cat type="relationship" pri="1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5" srcId="1" destId="11" srcOrd="0" destOrd="0"/>
        <dgm:cxn modelId="16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0"/>
              <dgm:param type="spanAng" val="360"/>
              <dgm:param type="ctrShpMap" val="fNode"/>
            </dgm:alg>
          </dgm:if>
          <dgm:else name="Name4">
            <dgm:choose name="Name5">
              <dgm:if name="Name6" axis="ch ch" ptType="node node" st="1 1" cnt="1 0" func="cnt" op="lte" val="3">
                <dgm:alg type="cycle">
                  <dgm:param type="stAng" val="-55"/>
                  <dgm:param type="spanAng" val="110"/>
                  <dgm:param type="ctrShpMap" val="fNode"/>
                </dgm:alg>
              </dgm:if>
              <dgm:else name="Name7">
                <dgm:choose name="Name8">
                  <dgm:if name="Name9" axis="ch ch" ptType="node node" st="1 1" cnt="1 0" func="cnt" op="equ" val="4">
                    <dgm:alg type="cycle">
                      <dgm:param type="stAng" val="-75"/>
                      <dgm:param type="spanAng" val="150"/>
                      <dgm:param type="ctrShpMap" val="fNode"/>
                    </dgm:alg>
                  </dgm:if>
                  <dgm:else name="Name10">
                    <dgm:alg type="cycle">
                      <dgm:param type="stAng" val="-90"/>
                      <dgm:param type="spanAng" val="180"/>
                      <dgm:param type="ctrShpMap" val="fNode"/>
                    </dgm:alg>
                  </dgm:else>
                </dgm:choose>
              </dgm:else>
            </dgm:choose>
          </dgm:else>
        </dgm:choose>
      </dgm:if>
      <dgm:else name="Name11">
        <dgm:choose name="Name12">
          <dgm:if name="Name13" axis="ch ch" ptType="node node" st="1 1" cnt="1 0" func="cnt" op="lte" val="1">
            <dgm:alg type="cycle">
              <dgm:param type="stAng" val="0"/>
              <dgm:param type="spanAng" val="-360"/>
              <dgm:param type="ctrShpMap" val="fNode"/>
            </dgm:alg>
          </dgm:if>
          <dgm:else name="Name14">
            <dgm:choose name="Name15">
              <dgm:if name="Name16" axis="ch ch" ptType="node node" st="1 1" cnt="1 0" func="cnt" op="lte" val="3">
                <dgm:alg type="cycle">
                  <dgm:param type="stAng" val="55"/>
                  <dgm:param type="spanAng" val="-110"/>
                  <dgm:param type="ctrShpMap" val="fNode"/>
                </dgm:alg>
              </dgm:if>
              <dgm:else name="Name17">
                <dgm:choose name="Name18">
                  <dgm:if name="Name19" axis="ch ch" ptType="node node" st="1 1" cnt="1 0" func="cnt" op="equ" val="4">
                    <dgm:alg type="cycle">
                      <dgm:param type="stAng" val="75"/>
                      <dgm:param type="spanAng" val="-150"/>
                      <dgm:param type="ctrShpMap" val="fNode"/>
                    </dgm:alg>
                  </dgm:if>
                  <dgm:else name="Name20">
                    <dgm:alg type="cycle">
                      <dgm:param type="stAng" val="90"/>
                      <dgm:param type="spanAng" val="-180"/>
                      <dgm:param type="ctrShpMap" val="fNode"/>
                    </dgm:alg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fact="0.95"/>
      <dgm:constr type="h" for="ch" forName="parTrans" refType="w" refFor="ch" refForName="centerShape" fact="0.285"/>
      <dgm:constr type="sp" refType="w" refFor="ch" refForName="centerShape" op="equ" fact="0.23"/>
      <dgm:constr type="sibSp" refType="w" refFor="ch" refForName="node" fact="0.1"/>
      <dgm:constr type="primFontSz" for="ch" forName="node" op="equ"/>
    </dgm:constrLst>
    <dgm:choose name="Name21">
      <dgm:if name="Name22" axis="ch ch" ptType="node node" st="1 1" cnt="1 0" func="cnt" op="lte" val="5">
        <dgm:ruleLst>
          <dgm:rule type="w" for="ch" forName="centerShape" val="NaN" fact="0.27" max="NaN"/>
        </dgm:ruleLst>
      </dgm:if>
      <dgm:else name="Name23">
        <dgm:ruleLst>
          <dgm:rule type="w" for="ch" forName="centerShape" val="NaN" fact="0.27" max="NaN"/>
          <dgm:rule type="w" for="ch" forName="node" val="NaN" fact="0.7" max="NaN"/>
        </dgm:ruleLst>
      </dgm:else>
    </dgm:choose>
    <dgm:forEach name="Name24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  <dgm:constr type="primFontSz" val="65"/>
          <dgm:constr type="h" refType="w"/>
        </dgm:constrLst>
        <dgm:ruleLst>
          <dgm:rule type="primFontSz" val="5" fact="NaN" max="NaN"/>
        </dgm:ruleLst>
      </dgm:layoutNode>
      <dgm:forEach name="Name25" axis="ch">
        <dgm:forEach name="Name26" axis="self" ptType="parTrans">
          <dgm:layoutNode name="parTrans" styleLbl="bgSibTrans2D1">
            <dgm:alg type="conn">
              <dgm:param type="begPts" val="auto"/>
              <dgm:param type="endPts" val="ctr"/>
              <dgm:param type="endSty" val="noArr"/>
              <dgm:param type="begSty" val="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begPad" refType="connDist" fact="0.055"/>
              <dgm:constr type="endPad"/>
            </dgm:constrLst>
            <dgm:ruleLst/>
          </dgm:layoutNode>
        </dgm:forEach>
        <dgm:forEach name="Name27" axis="self" ptType="node">
          <dgm:layoutNode name="node" styleLbl="node1">
            <dgm:varLst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primFontSz" val="65"/>
              <dgm:constr type="h" refType="w" fact="0.8"/>
              <dgm:constr type="tMarg" refType="primFontSz" fact="0.15"/>
              <dgm:constr type="bMarg" refType="primFontSz" fact="0.15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jpg>
</file>

<file path=ppt/media/image5.png>
</file>

<file path=ppt/media/image6.png>
</file>

<file path=ppt/media/image7.gif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34226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67151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39585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462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840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84701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50819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71576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59311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5586B75A-687E-405C-8A0B-8D00578BA2C3}" type="datetimeFigureOut">
              <a:rPr lang="en-US" smtClean="0"/>
              <a:pPr/>
              <a:t>4/1/2022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51745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28106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4/1/2022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6564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rdcu.be/cKnma" TargetMode="External"/><Relationship Id="rId2" Type="http://schemas.openxmlformats.org/officeDocument/2006/relationships/hyperlink" Target="https://doi.org/10.1016/j.media.2021.101989.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vlfeat.org/overview/tut.html" TargetMode="External"/><Relationship Id="rId4" Type="http://schemas.openxmlformats.org/officeDocument/2006/relationships/hyperlink" Target="https://fpcv.cs.columbia.edu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FC4501A7-0EA1-4380-B2B2-F21A8A5402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535482"/>
          </a:xfrm>
        </p:spPr>
        <p:txBody>
          <a:bodyPr>
            <a:normAutofit fontScale="85000" lnSpcReduction="20000"/>
          </a:bodyPr>
          <a:lstStyle/>
          <a:p>
            <a:r>
              <a:rPr lang="en-US" b="0" i="0" dirty="0">
                <a:solidFill>
                  <a:srgbClr val="505050"/>
                </a:solidFill>
                <a:effectLst/>
                <a:latin typeface="NexusSerif"/>
              </a:rPr>
              <a:t>Automatic breast lesion segmentation in ultrasound images</a:t>
            </a:r>
          </a:p>
          <a:p>
            <a:endParaRPr lang="en-US" dirty="0">
              <a:solidFill>
                <a:srgbClr val="505050"/>
              </a:solidFill>
              <a:latin typeface="NexusSerif"/>
            </a:endParaRPr>
          </a:p>
          <a:p>
            <a:r>
              <a:rPr lang="en-US" b="0" i="0" dirty="0">
                <a:solidFill>
                  <a:srgbClr val="505050"/>
                </a:solidFill>
                <a:effectLst/>
                <a:latin typeface="NexusSerif"/>
              </a:rPr>
              <a:t>Jenish Rudani</a:t>
            </a:r>
          </a:p>
          <a:p>
            <a:r>
              <a:rPr lang="en-US" dirty="0">
                <a:solidFill>
                  <a:srgbClr val="505050"/>
                </a:solidFill>
                <a:latin typeface="NexusSerif"/>
              </a:rPr>
              <a:t>ensc895</a:t>
            </a:r>
            <a:endParaRPr lang="en-US" b="0" i="0" dirty="0">
              <a:solidFill>
                <a:srgbClr val="505050"/>
              </a:solidFill>
              <a:effectLst/>
              <a:latin typeface="NexusSerif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131D69-5FA5-4BE6-9C27-60A270F4C5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8288" y="70189"/>
            <a:ext cx="8555423" cy="4259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6077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3FD9A-CD71-4586-A6CF-62332AC89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Cont. (Quick Shift)</a:t>
            </a:r>
            <a:endParaRPr lang="en-CA" dirty="0"/>
          </a:p>
        </p:txBody>
      </p:sp>
      <p:pic>
        <p:nvPicPr>
          <p:cNvPr id="5" name="Content Placeholder 4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96A2F2FA-6CE5-4AB4-9912-D809FBFDBE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3360"/>
          <a:stretch/>
        </p:blipFill>
        <p:spPr>
          <a:xfrm>
            <a:off x="8046043" y="206156"/>
            <a:ext cx="3858087" cy="2695794"/>
          </a:xfrm>
        </p:spPr>
      </p:pic>
      <p:pic>
        <p:nvPicPr>
          <p:cNvPr id="7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0478D105-EFB1-4D14-BCB1-F435D0AEC12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360"/>
          <a:stretch/>
        </p:blipFill>
        <p:spPr>
          <a:xfrm>
            <a:off x="8046043" y="3352799"/>
            <a:ext cx="3858088" cy="269579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CB2BFEB-E83D-4B72-BA3D-E9E71FD676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6221" y="1817807"/>
            <a:ext cx="6947629" cy="3385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16444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ADD87E5-91C2-4731-B517-E58744137E14}"/>
              </a:ext>
            </a:extLst>
          </p:cNvPr>
          <p:cNvSpPr txBox="1"/>
          <p:nvPr/>
        </p:nvSpPr>
        <p:spPr>
          <a:xfrm>
            <a:off x="5320957" y="312963"/>
            <a:ext cx="9706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RESULTS</a:t>
            </a:r>
            <a:endParaRPr lang="en-CA" dirty="0"/>
          </a:p>
        </p:txBody>
      </p:sp>
      <p:pic>
        <p:nvPicPr>
          <p:cNvPr id="5" name="Picture 4" descr="Timeline&#10;&#10;Description automatically generated">
            <a:extLst>
              <a:ext uri="{FF2B5EF4-FFF2-40B4-BE49-F238E27FC236}">
                <a16:creationId xmlns:a16="http://schemas.microsoft.com/office/drawing/2014/main" id="{8C938814-9901-4286-BE90-D9CD8D9545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4073" y="571156"/>
            <a:ext cx="7623822" cy="5715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932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AC7CB4F-D4A0-4360-A721-AC901BC17EE2}"/>
              </a:ext>
            </a:extLst>
          </p:cNvPr>
          <p:cNvSpPr txBox="1"/>
          <p:nvPr/>
        </p:nvSpPr>
        <p:spPr>
          <a:xfrm>
            <a:off x="5409857" y="554263"/>
            <a:ext cx="9706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RESULTS</a:t>
            </a:r>
            <a:endParaRPr lang="en-CA" dirty="0"/>
          </a:p>
        </p:txBody>
      </p:sp>
      <p:pic>
        <p:nvPicPr>
          <p:cNvPr id="5" name="Picture 4" descr="Graphical user interface, timeline&#10;&#10;Description automatically generated">
            <a:extLst>
              <a:ext uri="{FF2B5EF4-FFF2-40B4-BE49-F238E27FC236}">
                <a16:creationId xmlns:a16="http://schemas.microsoft.com/office/drawing/2014/main" id="{46665007-E981-41C4-9C35-A14D8F40C8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1067" y="931154"/>
            <a:ext cx="7166174" cy="5372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0630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Teams&#10;&#10;Description automatically generated">
            <a:extLst>
              <a:ext uri="{FF2B5EF4-FFF2-40B4-BE49-F238E27FC236}">
                <a16:creationId xmlns:a16="http://schemas.microsoft.com/office/drawing/2014/main" id="{269A970E-77AB-4DDA-A527-36142BDB17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560" r="32199"/>
          <a:stretch/>
        </p:blipFill>
        <p:spPr>
          <a:xfrm>
            <a:off x="7234518" y="1075497"/>
            <a:ext cx="2111188" cy="523395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99A6048-0F16-4E93-AD41-0C377F4DE23F}"/>
              </a:ext>
            </a:extLst>
          </p:cNvPr>
          <p:cNvSpPr txBox="1"/>
          <p:nvPr/>
        </p:nvSpPr>
        <p:spPr>
          <a:xfrm>
            <a:off x="5610675" y="624113"/>
            <a:ext cx="9706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RESULTS</a:t>
            </a:r>
            <a:endParaRPr lang="en-CA" dirty="0"/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A740D58D-0B10-4DB2-8C18-034D13225AF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519" r="25024"/>
          <a:stretch/>
        </p:blipFill>
        <p:spPr>
          <a:xfrm>
            <a:off x="2124634" y="924837"/>
            <a:ext cx="3173507" cy="5233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7433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4D69CE9-0FAF-45A5-813E-0881A48637C2}"/>
              </a:ext>
            </a:extLst>
          </p:cNvPr>
          <p:cNvSpPr txBox="1"/>
          <p:nvPr/>
        </p:nvSpPr>
        <p:spPr>
          <a:xfrm>
            <a:off x="5610674" y="482084"/>
            <a:ext cx="9706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RESULTS</a:t>
            </a:r>
            <a:endParaRPr lang="en-CA" dirty="0"/>
          </a:p>
        </p:txBody>
      </p:sp>
      <p:pic>
        <p:nvPicPr>
          <p:cNvPr id="5" name="Picture 4" descr="Timeline&#10;&#10;Description automatically generated">
            <a:extLst>
              <a:ext uri="{FF2B5EF4-FFF2-40B4-BE49-F238E27FC236}">
                <a16:creationId xmlns:a16="http://schemas.microsoft.com/office/drawing/2014/main" id="{54DC2B0C-C32B-4745-BDF7-C51FA5C7A04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992" b="9993"/>
          <a:stretch/>
        </p:blipFill>
        <p:spPr>
          <a:xfrm>
            <a:off x="1799774" y="851416"/>
            <a:ext cx="8592451" cy="5476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2423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9861D36-5589-436E-8166-AE46FE58C8BE}"/>
              </a:ext>
            </a:extLst>
          </p:cNvPr>
          <p:cNvSpPr txBox="1"/>
          <p:nvPr/>
        </p:nvSpPr>
        <p:spPr>
          <a:xfrm>
            <a:off x="5409857" y="469384"/>
            <a:ext cx="9706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RESULTS</a:t>
            </a:r>
            <a:endParaRPr lang="en-CA" dirty="0"/>
          </a:p>
        </p:txBody>
      </p:sp>
      <p:pic>
        <p:nvPicPr>
          <p:cNvPr id="5" name="Picture 4" descr="Timeline&#10;&#10;Description automatically generated">
            <a:extLst>
              <a:ext uri="{FF2B5EF4-FFF2-40B4-BE49-F238E27FC236}">
                <a16:creationId xmlns:a16="http://schemas.microsoft.com/office/drawing/2014/main" id="{06CE019F-15C9-4D19-9E8E-B05B7ED4A4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05" b="10149"/>
          <a:stretch/>
        </p:blipFill>
        <p:spPr>
          <a:xfrm>
            <a:off x="1675245" y="897360"/>
            <a:ext cx="8439874" cy="5362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9099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329A8F-06D8-47FC-A6C1-65D1D731F959}"/>
              </a:ext>
            </a:extLst>
          </p:cNvPr>
          <p:cNvSpPr txBox="1"/>
          <p:nvPr/>
        </p:nvSpPr>
        <p:spPr>
          <a:xfrm>
            <a:off x="5610674" y="540326"/>
            <a:ext cx="9706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RESULTS</a:t>
            </a:r>
            <a:endParaRPr lang="en-CA" dirty="0"/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3A8ADC72-D3A2-4B02-8DD9-3E8D0E617C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629" r="26258" b="10150"/>
          <a:stretch/>
        </p:blipFill>
        <p:spPr>
          <a:xfrm>
            <a:off x="2410274" y="1147289"/>
            <a:ext cx="3200400" cy="5000506"/>
          </a:xfrm>
          <a:prstGeom prst="rect">
            <a:avLst/>
          </a:prstGeom>
        </p:spPr>
      </p:pic>
      <p:pic>
        <p:nvPicPr>
          <p:cNvPr id="7" name="Picture 6" descr="A picture containing chart&#10;&#10;Description automatically generated">
            <a:extLst>
              <a:ext uri="{FF2B5EF4-FFF2-40B4-BE49-F238E27FC236}">
                <a16:creationId xmlns:a16="http://schemas.microsoft.com/office/drawing/2014/main" id="{45A1130A-179A-407A-9FF6-B65D02C6A92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767" r="32979" b="23432"/>
          <a:stretch/>
        </p:blipFill>
        <p:spPr>
          <a:xfrm>
            <a:off x="7028329" y="1256949"/>
            <a:ext cx="2420471" cy="4592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7603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F4340-2F18-4D9A-8AB8-2A1F12700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REMAINING WORK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B3CADD-DD2F-4BD8-99A4-B0D244E028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806958" lvl="1" indent="-514350">
              <a:buFont typeface="+mj-lt"/>
              <a:buAutoNum type="romanUcPeriod"/>
            </a:pPr>
            <a:r>
              <a:rPr lang="en-US" dirty="0"/>
              <a:t>Statistics (JI, DCS)</a:t>
            </a:r>
          </a:p>
          <a:p>
            <a:pPr marL="806958" lvl="1" indent="-514350">
              <a:buFont typeface="+mj-lt"/>
              <a:buAutoNum type="romanUcPeriod"/>
            </a:pPr>
            <a:r>
              <a:rPr lang="en-US" dirty="0"/>
              <a:t>Better Comparison (Intersection over Union)</a:t>
            </a:r>
          </a:p>
          <a:p>
            <a:pPr marL="514350" indent="-514350">
              <a:buFont typeface="+mj-lt"/>
              <a:buAutoNum type="romanUcPeriod"/>
            </a:pPr>
            <a:endParaRPr lang="en-CA" dirty="0"/>
          </a:p>
          <a:p>
            <a:pPr marL="0" indent="0">
              <a:buNone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186424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45F7F-9851-4ED6-8D5E-1E50F7FFA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CFF7C2-F02E-46AC-997C-FA4D2AF3FC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b="0" i="0" dirty="0" err="1">
                <a:solidFill>
                  <a:srgbClr val="333333"/>
                </a:solidFill>
                <a:effectLst/>
                <a:latin typeface="-apple-system"/>
              </a:rPr>
              <a:t>Vedaldi</a:t>
            </a:r>
            <a:r>
              <a:rPr lang="en-US" b="0" i="0" dirty="0">
                <a:solidFill>
                  <a:srgbClr val="333333"/>
                </a:solidFill>
                <a:effectLst/>
                <a:latin typeface="-apple-system"/>
              </a:rPr>
              <a:t>, A.,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-apple-system"/>
              </a:rPr>
              <a:t>Soatto</a:t>
            </a:r>
            <a:r>
              <a:rPr lang="en-US" b="0" i="0" dirty="0">
                <a:solidFill>
                  <a:srgbClr val="333333"/>
                </a:solidFill>
                <a:effectLst/>
                <a:latin typeface="-apple-system"/>
              </a:rPr>
              <a:t>, S.: Quick shift and kernel methods for mode seeking. In: European Conference on Computer Vision (2008)</a:t>
            </a:r>
          </a:p>
          <a:p>
            <a:pPr marL="457200" indent="-457200">
              <a:buFont typeface="+mj-lt"/>
              <a:buAutoNum type="arabicPeriod"/>
            </a:pPr>
            <a:r>
              <a:rPr lang="en-US" b="0" i="0" dirty="0">
                <a:solidFill>
                  <a:srgbClr val="333333"/>
                </a:solidFill>
                <a:effectLst/>
                <a:latin typeface="-apple-system"/>
              </a:rPr>
              <a:t>Cheng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-apple-system"/>
              </a:rPr>
              <a:t>Xue</a:t>
            </a:r>
            <a:r>
              <a:rPr lang="en-US" b="0" i="0" dirty="0">
                <a:solidFill>
                  <a:srgbClr val="333333"/>
                </a:solidFill>
                <a:effectLst/>
                <a:latin typeface="-apple-system"/>
              </a:rPr>
              <a:t>, Lei Zhu,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-apple-system"/>
              </a:rPr>
              <a:t>Huazhu</a:t>
            </a:r>
            <a:r>
              <a:rPr lang="en-US" b="0" i="0" dirty="0">
                <a:solidFill>
                  <a:srgbClr val="333333"/>
                </a:solidFill>
                <a:effectLst/>
                <a:latin typeface="-apple-system"/>
              </a:rPr>
              <a:t> Fu,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-apple-system"/>
              </a:rPr>
              <a:t>Xiaowei</a:t>
            </a:r>
            <a:r>
              <a:rPr lang="en-US" b="0" i="0" dirty="0">
                <a:solidFill>
                  <a:srgbClr val="333333"/>
                </a:solidFill>
                <a:effectLst/>
                <a:latin typeface="-apple-system"/>
              </a:rPr>
              <a:t> Hu,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-apple-system"/>
              </a:rPr>
              <a:t>Xiaomeng</a:t>
            </a:r>
            <a:r>
              <a:rPr lang="en-US" b="0" i="0" dirty="0">
                <a:solidFill>
                  <a:srgbClr val="333333"/>
                </a:solidFill>
                <a:effectLst/>
                <a:latin typeface="-apple-system"/>
              </a:rPr>
              <a:t> Li, Hai Zhang,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-apple-system"/>
              </a:rPr>
              <a:t>Pheng</a:t>
            </a:r>
            <a:r>
              <a:rPr lang="en-US" b="0" i="0" dirty="0">
                <a:solidFill>
                  <a:srgbClr val="333333"/>
                </a:solidFill>
                <a:effectLst/>
                <a:latin typeface="-apple-system"/>
              </a:rPr>
              <a:t>-Ann Heng, Global guidance network for breast lesion segmentation in ultrasound images, Medical Image Analysis, Volume 70, 2021, 101989, ISSN 1361-8415 </a:t>
            </a:r>
            <a:r>
              <a:rPr lang="en-US" b="0" i="0" dirty="0">
                <a:solidFill>
                  <a:srgbClr val="333333"/>
                </a:solidFill>
                <a:effectLst/>
                <a:latin typeface="-apple-system"/>
                <a:hlinkClick r:id="rId2"/>
              </a:rPr>
              <a:t>LINK</a:t>
            </a:r>
            <a:endParaRPr lang="en-US" b="0" i="0" dirty="0">
              <a:solidFill>
                <a:srgbClr val="333333"/>
              </a:solidFill>
              <a:effectLst/>
              <a:latin typeface="-apple-system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b="0" i="0" dirty="0">
                <a:solidFill>
                  <a:srgbClr val="333333"/>
                </a:solidFill>
                <a:effectLst/>
                <a:latin typeface="-apple-system"/>
                <a:hlinkClick r:id="rId3"/>
              </a:rPr>
              <a:t>https://rdcu.be/cKnma</a:t>
            </a:r>
            <a:endParaRPr lang="en-US" b="0" i="0" dirty="0">
              <a:solidFill>
                <a:srgbClr val="333333"/>
              </a:solidFill>
              <a:effectLst/>
              <a:latin typeface="-apple-system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b="0" i="0" dirty="0">
                <a:solidFill>
                  <a:srgbClr val="333333"/>
                </a:solidFill>
                <a:effectLst/>
                <a:latin typeface="-apple-system"/>
                <a:hlinkClick r:id="rId4"/>
              </a:rPr>
              <a:t>https://fpcv.cs.columbia.edu/</a:t>
            </a:r>
            <a:endParaRPr lang="en-US" b="0" i="0" dirty="0">
              <a:solidFill>
                <a:srgbClr val="333333"/>
              </a:solidFill>
              <a:effectLst/>
              <a:latin typeface="-apple-system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b="0" i="0" dirty="0">
                <a:solidFill>
                  <a:srgbClr val="333333"/>
                </a:solidFill>
                <a:effectLst/>
                <a:latin typeface="-apple-system"/>
                <a:hlinkClick r:id="rId5"/>
              </a:rPr>
              <a:t>https://www.vlfeat.org/overview/tut.html</a:t>
            </a:r>
            <a:endParaRPr lang="en-US" dirty="0">
              <a:solidFill>
                <a:srgbClr val="333333"/>
              </a:solidFill>
              <a:latin typeface="-apple-system"/>
            </a:endParaRPr>
          </a:p>
          <a:p>
            <a:pPr marL="457200" indent="-457200">
              <a:buFont typeface="+mj-lt"/>
              <a:buAutoNum type="arabicPeriod"/>
            </a:pPr>
            <a:endParaRPr lang="en-US" b="0" i="0" dirty="0">
              <a:solidFill>
                <a:srgbClr val="333333"/>
              </a:solidFill>
              <a:effectLst/>
              <a:latin typeface="-apple-system"/>
            </a:endParaRPr>
          </a:p>
          <a:p>
            <a:endParaRPr lang="en-US" b="0" i="0" dirty="0">
              <a:solidFill>
                <a:srgbClr val="333333"/>
              </a:solidFill>
              <a:effectLst/>
              <a:latin typeface="-apple-system"/>
            </a:endParaRP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1545927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3435D-E00C-431E-8126-447B16F959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Outline</a:t>
            </a:r>
            <a:endParaRPr lang="en-CA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3185FE-D264-4941-9293-A7EE94B680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Introduction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Problem Definition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Proposed Solution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Algorithm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Results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REMAINING WORK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References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672485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CDC58D-B4BE-4A16-80A7-D4DA5E3556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INTRODUCTION</a:t>
            </a:r>
            <a:endParaRPr lang="en-CA" b="1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1A1747A3-DF94-4665-B176-635343C442C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13733902"/>
              </p:ext>
            </p:extLst>
          </p:nvPr>
        </p:nvGraphicFramePr>
        <p:xfrm>
          <a:off x="1096963" y="1846263"/>
          <a:ext cx="10058400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305224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DBEFD-957D-4458-A214-357E2F3BAF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INTRODUCTION CONT.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ABC6B4-656B-4CA4-BE6F-D4594DF0CA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romanUcPeriod"/>
            </a:pPr>
            <a:r>
              <a:rPr lang="en-US" b="0" i="0" dirty="0">
                <a:solidFill>
                  <a:srgbClr val="666666"/>
                </a:solidFill>
                <a:effectLst/>
                <a:latin typeface="Open Sans" panose="020B0604020202020204" pitchFamily="34" charset="0"/>
              </a:rPr>
              <a:t>Commonly used as a complementary imaging </a:t>
            </a:r>
            <a:r>
              <a:rPr lang="en-CA" b="0" i="0" dirty="0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test </a:t>
            </a:r>
          </a:p>
          <a:p>
            <a:pPr marL="514350" indent="-514350">
              <a:buFont typeface="+mj-lt"/>
              <a:buAutoNum type="romanUcPeriod"/>
            </a:pPr>
            <a:r>
              <a:rPr lang="en-US" dirty="0">
                <a:solidFill>
                  <a:srgbClr val="666666"/>
                </a:solidFill>
                <a:latin typeface="Open Sans" panose="020B0606030504020204" pitchFamily="34" charset="0"/>
              </a:rPr>
              <a:t>T</a:t>
            </a:r>
            <a:r>
              <a:rPr lang="en-US" b="0" i="0" dirty="0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argets specific areas within the breast</a:t>
            </a:r>
          </a:p>
          <a:p>
            <a:pPr marL="514350" indent="-514350">
              <a:buFont typeface="+mj-lt"/>
              <a:buAutoNum type="romanUcPeriod"/>
            </a:pPr>
            <a:r>
              <a:rPr lang="en-US" dirty="0">
                <a:solidFill>
                  <a:srgbClr val="666666"/>
                </a:solidFill>
                <a:latin typeface="Open Sans" panose="020B0606030504020204" pitchFamily="34" charset="0"/>
              </a:rPr>
              <a:t>Transducer</a:t>
            </a:r>
            <a:endParaRPr lang="en-CA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542BAC0-1B42-4E8F-B8D7-AC5C83919E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280" y="3179131"/>
            <a:ext cx="3295650" cy="2689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85667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78148-7663-49A2-8CB6-5838BBFED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Definition</a:t>
            </a:r>
            <a:endParaRPr lang="en-CA" dirty="0"/>
          </a:p>
        </p:txBody>
      </p:sp>
      <p:pic>
        <p:nvPicPr>
          <p:cNvPr id="5" name="Content Placeholder 4" descr="A picture containing text, nature&#10;&#10;Description automatically generated">
            <a:extLst>
              <a:ext uri="{FF2B5EF4-FFF2-40B4-BE49-F238E27FC236}">
                <a16:creationId xmlns:a16="http://schemas.microsoft.com/office/drawing/2014/main" id="{68C3C78F-4670-4DA3-82B6-EFF65D34C1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98868" y="1803172"/>
            <a:ext cx="4014482" cy="404033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84533D8-80F3-4AA9-8806-D18CC219F6D3}"/>
              </a:ext>
            </a:extLst>
          </p:cNvPr>
          <p:cNvSpPr txBox="1"/>
          <p:nvPr/>
        </p:nvSpPr>
        <p:spPr>
          <a:xfrm>
            <a:off x="5213350" y="1873191"/>
            <a:ext cx="557403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2E2E2E"/>
                </a:solidFill>
                <a:effectLst/>
                <a:latin typeface="NexusSerif"/>
              </a:rPr>
              <a:t>Examples of challenging cases in breast ultrasound lesion segmentation. The green contour denotes the  breast lesion boundary. </a:t>
            </a:r>
          </a:p>
          <a:p>
            <a:endParaRPr lang="en-US" dirty="0">
              <a:solidFill>
                <a:srgbClr val="2E2E2E"/>
              </a:solidFill>
              <a:latin typeface="NexusSerif"/>
            </a:endParaRPr>
          </a:p>
          <a:p>
            <a:r>
              <a:rPr lang="en-US" b="0" i="0" dirty="0">
                <a:solidFill>
                  <a:srgbClr val="2E2E2E"/>
                </a:solidFill>
                <a:effectLst/>
                <a:latin typeface="NexusSerif"/>
              </a:rPr>
              <a:t>Left   : </a:t>
            </a:r>
            <a:r>
              <a:rPr lang="en-US" dirty="0">
                <a:solidFill>
                  <a:srgbClr val="2E2E2E"/>
                </a:solidFill>
                <a:latin typeface="NexusSerif"/>
              </a:rPr>
              <a:t>T</a:t>
            </a:r>
            <a:r>
              <a:rPr lang="en-US" b="0" i="0" dirty="0">
                <a:solidFill>
                  <a:srgbClr val="2E2E2E"/>
                </a:solidFill>
                <a:effectLst/>
                <a:latin typeface="NexusSerif"/>
              </a:rPr>
              <a:t>he input US Images. </a:t>
            </a:r>
          </a:p>
          <a:p>
            <a:r>
              <a:rPr lang="en-US" b="0" i="0" dirty="0">
                <a:solidFill>
                  <a:srgbClr val="2E2E2E"/>
                </a:solidFill>
                <a:effectLst/>
                <a:latin typeface="NexusSerif"/>
              </a:rPr>
              <a:t>Right : The lesion region. </a:t>
            </a:r>
          </a:p>
          <a:p>
            <a:endParaRPr lang="en-US" dirty="0">
              <a:solidFill>
                <a:srgbClr val="2E2E2E"/>
              </a:solidFill>
              <a:latin typeface="NexusSerif"/>
            </a:endParaRPr>
          </a:p>
          <a:p>
            <a:r>
              <a:rPr lang="en-US" b="0" i="0" dirty="0">
                <a:solidFill>
                  <a:srgbClr val="2E2E2E"/>
                </a:solidFill>
                <a:effectLst/>
                <a:latin typeface="NexusSerif"/>
              </a:rPr>
              <a:t>(a) Non-Uniform distributions inside the breast lesion region. (b) Ambiguous boundary due to similar appearance between lesion regions and non-lesion backgrounds. (c) Varying Irregular breast lesion shapes in BUS Images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773865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27D2AF-980F-4768-ACB1-677B306D7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01295"/>
            <a:ext cx="10058400" cy="651510"/>
          </a:xfrm>
        </p:spPr>
        <p:txBody>
          <a:bodyPr>
            <a:normAutofit fontScale="90000"/>
          </a:bodyPr>
          <a:lstStyle/>
          <a:p>
            <a:r>
              <a:rPr lang="en-US" dirty="0"/>
              <a:t>Proposed Solution</a:t>
            </a:r>
            <a:endParaRPr lang="en-CA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D11A9D3-FB44-4394-ABEB-ED6EB0BCF1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8080" y="791210"/>
            <a:ext cx="10058400" cy="2735126"/>
          </a:xfrm>
        </p:spPr>
      </p:pic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70606D6A-E4F3-417F-83FA-1DF1D37114D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81049089"/>
              </p:ext>
            </p:extLst>
          </p:nvPr>
        </p:nvGraphicFramePr>
        <p:xfrm>
          <a:off x="1148080" y="3704168"/>
          <a:ext cx="10058400" cy="26267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4587209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5824C-DA90-457D-B373-03E1CEF3B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988906"/>
            <a:ext cx="10058400" cy="748454"/>
          </a:xfrm>
        </p:spPr>
        <p:txBody>
          <a:bodyPr/>
          <a:lstStyle/>
          <a:p>
            <a:r>
              <a:rPr lang="en-US" dirty="0"/>
              <a:t>Algorithm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033B1D-1142-4541-9CD5-A44DE1FF09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Global Histogram Equalization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Speckle(interference) Removal (not a noise)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US" dirty="0"/>
              <a:t>Why Speckle in BUS?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CA" dirty="0"/>
              <a:t>What is the Aperture?</a:t>
            </a:r>
          </a:p>
          <a:p>
            <a:pPr marL="457200" indent="-457200">
              <a:buFont typeface="+mj-lt"/>
              <a:buAutoNum type="arabicPeriod"/>
            </a:pPr>
            <a:r>
              <a:rPr lang="en-CA" dirty="0"/>
              <a:t>Normalization</a:t>
            </a:r>
            <a:r>
              <a:rPr lang="en-US" dirty="0"/>
              <a:t> to achieve consistency in dynamic range for a set of BUS Images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Segmentation Algorithm</a:t>
            </a:r>
          </a:p>
          <a:p>
            <a:pPr marL="457200" indent="-457200">
              <a:buFont typeface="+mj-lt"/>
              <a:buAutoNum type="arabicPeriod"/>
            </a:pPr>
            <a:r>
              <a:rPr lang="en-CA" dirty="0"/>
              <a:t>Post processing binary thresholding</a:t>
            </a:r>
          </a:p>
          <a:p>
            <a:pPr marL="457200" indent="-457200">
              <a:buFont typeface="+mj-lt"/>
              <a:buAutoNum type="arabicPeriod"/>
            </a:pPr>
            <a:r>
              <a:rPr lang="en-CA" dirty="0"/>
              <a:t>Results Comparison</a:t>
            </a:r>
          </a:p>
        </p:txBody>
      </p:sp>
    </p:spTree>
    <p:extLst>
      <p:ext uri="{BB962C8B-B14F-4D97-AF65-F5344CB8AC3E}">
        <p14:creationId xmlns:p14="http://schemas.microsoft.com/office/powerpoint/2010/main" val="14097443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617BF-A8AC-48D2-875C-505FAADC9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Cont. (Segmentation)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E8911-D9EC-4DF2-90A9-50FBF62AE3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Binary Segmentation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Active Contour</a:t>
            </a:r>
          </a:p>
          <a:p>
            <a:pPr marL="457200" indent="-457200">
              <a:buFont typeface="+mj-lt"/>
              <a:buAutoNum type="arabicPeriod"/>
            </a:pPr>
            <a:endParaRPr lang="en-CA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F2DD680-A2C8-4CE5-B4AA-23C0EA4F7C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3060700"/>
            <a:ext cx="4876384" cy="3120204"/>
          </a:xfrm>
          <a:prstGeom prst="rect">
            <a:avLst/>
          </a:prstGeom>
        </p:spPr>
      </p:pic>
      <p:pic>
        <p:nvPicPr>
          <p:cNvPr id="9" name="Picture 8" descr="A picture containing text&#10;&#10;Description automatically generated">
            <a:extLst>
              <a:ext uri="{FF2B5EF4-FFF2-40B4-BE49-F238E27FC236}">
                <a16:creationId xmlns:a16="http://schemas.microsoft.com/office/drawing/2014/main" id="{81532C03-ADD5-4921-BB5A-B50CC3301D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2400" y="3060700"/>
            <a:ext cx="2893280" cy="3120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0686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F4340-2F18-4D9A-8AB8-2A1F12700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Cont.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B3CADD-DD2F-4BD8-99A4-B0D244E028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romanUcPeriod"/>
            </a:pPr>
            <a:r>
              <a:rPr lang="en-US" dirty="0"/>
              <a:t>Top-Down Segmentation : Set of pixels belong together because they come from same object</a:t>
            </a:r>
          </a:p>
          <a:p>
            <a:pPr marL="514350" indent="-514350">
              <a:buFont typeface="+mj-lt"/>
              <a:buAutoNum type="romanUcPeriod"/>
            </a:pPr>
            <a:r>
              <a:rPr lang="en-US" dirty="0"/>
              <a:t>Bottom-up Segmentation : Set of pixels belong together because they look similar</a:t>
            </a:r>
          </a:p>
          <a:p>
            <a:pPr marL="806958" lvl="1" indent="-514350">
              <a:buFont typeface="+mj-lt"/>
              <a:buAutoNum type="romanUcPeriod"/>
            </a:pPr>
            <a:r>
              <a:rPr lang="en-US" dirty="0"/>
              <a:t>K Means</a:t>
            </a:r>
          </a:p>
          <a:p>
            <a:pPr marL="989838" lvl="2" indent="-514350">
              <a:buFont typeface="+mj-lt"/>
              <a:buAutoNum type="romanUcPeriod"/>
            </a:pPr>
            <a:r>
              <a:rPr lang="en-US" dirty="0"/>
              <a:t>Issue 1: Specify Number of segment (which can be </a:t>
            </a:r>
            <a:r>
              <a:rPr lang="en-US" dirty="0" err="1"/>
              <a:t>arbitary</a:t>
            </a:r>
            <a:r>
              <a:rPr lang="en-US" dirty="0"/>
              <a:t>)</a:t>
            </a:r>
          </a:p>
          <a:p>
            <a:pPr marL="989838" lvl="2" indent="-514350">
              <a:buFont typeface="+mj-lt"/>
              <a:buAutoNum type="romanUcPeriod"/>
            </a:pPr>
            <a:r>
              <a:rPr lang="en-US" dirty="0"/>
              <a:t>Issue 2: Arbitrary Initialization Issue</a:t>
            </a:r>
          </a:p>
          <a:p>
            <a:pPr marL="806958" lvl="1" indent="-514350">
              <a:buFont typeface="+mj-lt"/>
              <a:buAutoNum type="romanUcPeriod"/>
            </a:pPr>
            <a:r>
              <a:rPr lang="en-US" dirty="0"/>
              <a:t>Mean Shift</a:t>
            </a:r>
          </a:p>
          <a:p>
            <a:pPr marL="989838" lvl="2" indent="-514350">
              <a:buFont typeface="+mj-lt"/>
              <a:buAutoNum type="romanUcPeriod"/>
            </a:pPr>
            <a:r>
              <a:rPr lang="en-US" dirty="0"/>
              <a:t>Simple but computationally expensive O(N</a:t>
            </a:r>
            <a:r>
              <a:rPr lang="en-US" baseline="30000" dirty="0"/>
              <a:t>2</a:t>
            </a:r>
            <a:r>
              <a:rPr lang="en-US" dirty="0"/>
              <a:t>), and sensitive to window size, but finds arbitrary # of seg, no initialization, robust to outliers</a:t>
            </a:r>
          </a:p>
          <a:p>
            <a:pPr marL="806958" lvl="1" indent="-514350">
              <a:buFont typeface="+mj-lt"/>
              <a:buAutoNum type="romanUcPeriod"/>
            </a:pPr>
            <a:r>
              <a:rPr lang="en-US" dirty="0"/>
              <a:t>Graph Cut</a:t>
            </a:r>
          </a:p>
          <a:p>
            <a:pPr marL="806958" lvl="1" indent="-514350">
              <a:buFont typeface="+mj-lt"/>
              <a:buAutoNum type="romanUcPeriod"/>
            </a:pPr>
            <a:endParaRPr lang="en-US" dirty="0"/>
          </a:p>
          <a:p>
            <a:pPr marL="514350" indent="-514350">
              <a:buFont typeface="+mj-lt"/>
              <a:buAutoNum type="romanUcPeriod"/>
            </a:pPr>
            <a:endParaRPr lang="en-CA" dirty="0"/>
          </a:p>
          <a:p>
            <a:pPr marL="0" indent="0">
              <a:buNone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791008278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143</TotalTime>
  <Words>419</Words>
  <Application>Microsoft Office PowerPoint</Application>
  <PresentationFormat>Widescreen</PresentationFormat>
  <Paragraphs>80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-apple-system</vt:lpstr>
      <vt:lpstr>Calibri</vt:lpstr>
      <vt:lpstr>Calibri Light</vt:lpstr>
      <vt:lpstr>NexusSerif</vt:lpstr>
      <vt:lpstr>Open Sans</vt:lpstr>
      <vt:lpstr>Retrospect</vt:lpstr>
      <vt:lpstr>PowerPoint Presentation</vt:lpstr>
      <vt:lpstr>Outline</vt:lpstr>
      <vt:lpstr>INTRODUCTION</vt:lpstr>
      <vt:lpstr>INTRODUCTION CONT.</vt:lpstr>
      <vt:lpstr>Problem Definition</vt:lpstr>
      <vt:lpstr>Proposed Solution</vt:lpstr>
      <vt:lpstr>Algorithm</vt:lpstr>
      <vt:lpstr>Algorithm Cont. (Segmentation)</vt:lpstr>
      <vt:lpstr>Algorithm Cont.</vt:lpstr>
      <vt:lpstr>Algorithm Cont. (Quick Shift)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REMAINING WORK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Jenish Rudani</dc:creator>
  <cp:lastModifiedBy>Jenish Rudani</cp:lastModifiedBy>
  <cp:revision>3</cp:revision>
  <dcterms:created xsi:type="dcterms:W3CDTF">2022-04-01T10:51:34Z</dcterms:created>
  <dcterms:modified xsi:type="dcterms:W3CDTF">2022-04-01T13:15:40Z</dcterms:modified>
</cp:coreProperties>
</file>

<file path=docProps/thumbnail.jpeg>
</file>